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737" r:id="rId2"/>
    <p:sldMasterId id="2147483763" r:id="rId3"/>
  </p:sldMasterIdLst>
  <p:notesMasterIdLst>
    <p:notesMasterId r:id="rId25"/>
  </p:notesMasterIdLst>
  <p:handoutMasterIdLst>
    <p:handoutMasterId r:id="rId26"/>
  </p:handoutMasterIdLst>
  <p:sldIdLst>
    <p:sldId id="486" r:id="rId4"/>
    <p:sldId id="472" r:id="rId5"/>
    <p:sldId id="470" r:id="rId6"/>
    <p:sldId id="483" r:id="rId7"/>
    <p:sldId id="487" r:id="rId8"/>
    <p:sldId id="402" r:id="rId9"/>
    <p:sldId id="403" r:id="rId10"/>
    <p:sldId id="405" r:id="rId11"/>
    <p:sldId id="489" r:id="rId12"/>
    <p:sldId id="488" r:id="rId13"/>
    <p:sldId id="432" r:id="rId14"/>
    <p:sldId id="407" r:id="rId15"/>
    <p:sldId id="409" r:id="rId16"/>
    <p:sldId id="408" r:id="rId17"/>
    <p:sldId id="464" r:id="rId18"/>
    <p:sldId id="462" r:id="rId19"/>
    <p:sldId id="466" r:id="rId20"/>
    <p:sldId id="459" r:id="rId21"/>
    <p:sldId id="465" r:id="rId22"/>
    <p:sldId id="469" r:id="rId23"/>
    <p:sldId id="473" r:id="rId24"/>
  </p:sldIdLst>
  <p:sldSz cx="9144000" cy="6858000" type="screen4x3"/>
  <p:notesSz cx="6858000" cy="92964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 userDrawn="1">
          <p15:clr>
            <a:srgbClr val="A4A3A4"/>
          </p15:clr>
        </p15:guide>
        <p15:guide id="2" pos="336" userDrawn="1">
          <p15:clr>
            <a:srgbClr val="A4A3A4"/>
          </p15:clr>
        </p15:guide>
        <p15:guide id="3" pos="2856" userDrawn="1">
          <p15:clr>
            <a:srgbClr val="A4A3A4"/>
          </p15:clr>
        </p15:guide>
        <p15:guide id="4" pos="3024" userDrawn="1">
          <p15:clr>
            <a:srgbClr val="A4A3A4"/>
          </p15:clr>
        </p15:guide>
        <p15:guide id="5" orient="horz" pos="110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0F375C"/>
    <a:srgbClr val="EB602B"/>
    <a:srgbClr val="33CC33"/>
    <a:srgbClr val="0A0A0A"/>
    <a:srgbClr val="00395C"/>
    <a:srgbClr val="FEFBF2"/>
    <a:srgbClr val="5F5F5F"/>
    <a:srgbClr val="4D4D4D"/>
    <a:srgbClr val="0C0C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94" autoAdjust="0"/>
    <p:restoredTop sz="96404" autoAdjust="0"/>
  </p:normalViewPr>
  <p:slideViewPr>
    <p:cSldViewPr snapToGrid="0" showGuides="1">
      <p:cViewPr varScale="1">
        <p:scale>
          <a:sx n="63" d="100"/>
          <a:sy n="63" d="100"/>
        </p:scale>
        <p:origin x="1316" y="44"/>
      </p:cViewPr>
      <p:guideLst>
        <p:guide orient="horz" pos="192"/>
        <p:guide pos="336"/>
        <p:guide pos="2856"/>
        <p:guide pos="3024"/>
        <p:guide orient="horz" pos="1104"/>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85" d="100"/>
          <a:sy n="85" d="100"/>
        </p:scale>
        <p:origin x="3780"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gs" Target="tags/tag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531774-095D-403E-A6E8-9A9EEC7BFDE2}" type="doc">
      <dgm:prSet loTypeId="urn:microsoft.com/office/officeart/2005/8/layout/venn1" loCatId="relationship" qsTypeId="urn:microsoft.com/office/officeart/2005/8/quickstyle/simple1" qsCatId="simple" csTypeId="urn:microsoft.com/office/officeart/2005/8/colors/colorful2" csCatId="colorful" phldr="1"/>
      <dgm:spPr/>
      <dgm:t>
        <a:bodyPr/>
        <a:lstStyle/>
        <a:p>
          <a:endParaRPr lang="en-US"/>
        </a:p>
      </dgm:t>
    </dgm:pt>
    <dgm:pt modelId="{793C38E7-7395-4715-9DF0-F918B4F38A26}">
      <dgm:prSet custT="1"/>
      <dgm:spPr/>
      <dgm:t>
        <a:bodyPr/>
        <a:lstStyle/>
        <a:p>
          <a:pPr rtl="0">
            <a:lnSpc>
              <a:spcPct val="100000"/>
            </a:lnSpc>
            <a:spcAft>
              <a:spcPts val="0"/>
            </a:spcAft>
          </a:pPr>
          <a:r>
            <a:rPr lang="en-US" sz="1400" baseline="0" dirty="0">
              <a:solidFill>
                <a:schemeClr val="accent2"/>
              </a:solidFill>
            </a:rPr>
            <a:t>Taxonomy</a:t>
          </a:r>
        </a:p>
        <a:p>
          <a:pPr rtl="0">
            <a:lnSpc>
              <a:spcPct val="100000"/>
            </a:lnSpc>
            <a:spcAft>
              <a:spcPts val="0"/>
            </a:spcAft>
          </a:pPr>
          <a:r>
            <a:rPr lang="de-DE" sz="1400" baseline="0" dirty="0">
              <a:solidFill>
                <a:schemeClr val="accent2"/>
              </a:solidFill>
            </a:rPr>
            <a:t>Regulation</a:t>
          </a:r>
          <a:endParaRPr lang="en-US" sz="1400" dirty="0">
            <a:solidFill>
              <a:schemeClr val="accent2"/>
            </a:solidFill>
          </a:endParaRPr>
        </a:p>
      </dgm:t>
    </dgm:pt>
    <dgm:pt modelId="{B3FA843D-FB36-429A-B03F-350946A837FC}" type="parTrans" cxnId="{6D235101-B1A5-4EA2-A01F-55BE536FAD25}">
      <dgm:prSet/>
      <dgm:spPr/>
      <dgm:t>
        <a:bodyPr/>
        <a:lstStyle/>
        <a:p>
          <a:endParaRPr lang="en-US"/>
        </a:p>
      </dgm:t>
    </dgm:pt>
    <dgm:pt modelId="{B73B3788-755E-43A8-8577-83D5C05DA152}" type="sibTrans" cxnId="{6D235101-B1A5-4EA2-A01F-55BE536FAD25}">
      <dgm:prSet/>
      <dgm:spPr/>
      <dgm:t>
        <a:bodyPr/>
        <a:lstStyle/>
        <a:p>
          <a:endParaRPr lang="en-US"/>
        </a:p>
      </dgm:t>
    </dgm:pt>
    <dgm:pt modelId="{9E9590E6-EA6E-4641-AAC8-3BD01710822A}">
      <dgm:prSet custT="1"/>
      <dgm:spPr/>
      <dgm:t>
        <a:bodyPr/>
        <a:lstStyle/>
        <a:p>
          <a:pPr rtl="0"/>
          <a:r>
            <a:rPr lang="en-US" sz="1400" baseline="0" dirty="0">
              <a:solidFill>
                <a:schemeClr val="accent2"/>
              </a:solidFill>
            </a:rPr>
            <a:t>Sustainable Finance Disclosure Regulation (Disclosure Regulation or SFDR)</a:t>
          </a:r>
        </a:p>
      </dgm:t>
    </dgm:pt>
    <dgm:pt modelId="{0E816117-4FC6-4E47-AF0B-381E519185F0}" type="parTrans" cxnId="{B777604A-0678-449C-A132-B7996BA1DAB8}">
      <dgm:prSet/>
      <dgm:spPr/>
      <dgm:t>
        <a:bodyPr/>
        <a:lstStyle/>
        <a:p>
          <a:endParaRPr lang="en-US"/>
        </a:p>
      </dgm:t>
    </dgm:pt>
    <dgm:pt modelId="{BF332443-0C9B-426A-B37F-A265361B0780}" type="sibTrans" cxnId="{B777604A-0678-449C-A132-B7996BA1DAB8}">
      <dgm:prSet/>
      <dgm:spPr/>
      <dgm:t>
        <a:bodyPr/>
        <a:lstStyle/>
        <a:p>
          <a:endParaRPr lang="en-US"/>
        </a:p>
      </dgm:t>
    </dgm:pt>
    <dgm:pt modelId="{8AA430A4-581A-4266-9005-FA6C2865DE08}">
      <dgm:prSet custT="1"/>
      <dgm:spPr/>
      <dgm:t>
        <a:bodyPr/>
        <a:lstStyle/>
        <a:p>
          <a:pPr rtl="0"/>
          <a:endParaRPr lang="en-US" sz="1400" dirty="0">
            <a:solidFill>
              <a:srgbClr val="002060"/>
            </a:solidFill>
          </a:endParaRPr>
        </a:p>
      </dgm:t>
    </dgm:pt>
    <dgm:pt modelId="{62A1D4A3-C7C0-4F19-AB6E-9B8EDFBA4F9D}" type="parTrans" cxnId="{1995B120-8EFD-4EF6-9AAE-490AA6EDDA39}">
      <dgm:prSet/>
      <dgm:spPr/>
      <dgm:t>
        <a:bodyPr/>
        <a:lstStyle/>
        <a:p>
          <a:endParaRPr lang="en-US"/>
        </a:p>
      </dgm:t>
    </dgm:pt>
    <dgm:pt modelId="{190F2D88-7658-41BD-BD8A-E163B574A556}" type="sibTrans" cxnId="{1995B120-8EFD-4EF6-9AAE-490AA6EDDA39}">
      <dgm:prSet/>
      <dgm:spPr/>
      <dgm:t>
        <a:bodyPr/>
        <a:lstStyle/>
        <a:p>
          <a:endParaRPr lang="en-US"/>
        </a:p>
      </dgm:t>
    </dgm:pt>
    <dgm:pt modelId="{5FCDF222-4F83-40D7-944B-31DB6C3F72F0}">
      <dgm:prSet custT="1"/>
      <dgm:spPr/>
      <dgm:t>
        <a:bodyPr/>
        <a:lstStyle/>
        <a:p>
          <a:pPr rtl="0"/>
          <a:endParaRPr lang="en-US" sz="1400" dirty="0">
            <a:solidFill>
              <a:srgbClr val="002060"/>
            </a:solidFill>
          </a:endParaRPr>
        </a:p>
      </dgm:t>
    </dgm:pt>
    <dgm:pt modelId="{5048052F-C8BE-4F78-822A-4C35D7E25FAB}" type="parTrans" cxnId="{34616F7C-54F2-422B-B180-7D00B38C0557}">
      <dgm:prSet/>
      <dgm:spPr/>
      <dgm:t>
        <a:bodyPr/>
        <a:lstStyle/>
        <a:p>
          <a:endParaRPr lang="en-US"/>
        </a:p>
      </dgm:t>
    </dgm:pt>
    <dgm:pt modelId="{CD0CA6CF-2104-4038-B373-660D8D32FF84}" type="sibTrans" cxnId="{34616F7C-54F2-422B-B180-7D00B38C0557}">
      <dgm:prSet/>
      <dgm:spPr/>
      <dgm:t>
        <a:bodyPr/>
        <a:lstStyle/>
        <a:p>
          <a:endParaRPr lang="en-US"/>
        </a:p>
      </dgm:t>
    </dgm:pt>
    <dgm:pt modelId="{0AB8C741-9D02-4A5E-B933-74640757B3C8}">
      <dgm:prSet custT="1"/>
      <dgm:spPr/>
      <dgm:t>
        <a:bodyPr/>
        <a:lstStyle/>
        <a:p>
          <a:pPr rtl="0"/>
          <a:endParaRPr lang="en-US" sz="1400" dirty="0">
            <a:solidFill>
              <a:srgbClr val="002060"/>
            </a:solidFill>
          </a:endParaRPr>
        </a:p>
      </dgm:t>
    </dgm:pt>
    <dgm:pt modelId="{2293C993-BAAB-4DEC-B183-AC46823B04AC}" type="parTrans" cxnId="{25A9060B-DAB1-4F81-AC22-2AAFBC66C91A}">
      <dgm:prSet/>
      <dgm:spPr/>
      <dgm:t>
        <a:bodyPr/>
        <a:lstStyle/>
        <a:p>
          <a:endParaRPr lang="en-US"/>
        </a:p>
      </dgm:t>
    </dgm:pt>
    <dgm:pt modelId="{3E4328D3-0FDA-47E3-8F0C-9F8EDD20F1D0}" type="sibTrans" cxnId="{25A9060B-DAB1-4F81-AC22-2AAFBC66C91A}">
      <dgm:prSet/>
      <dgm:spPr/>
      <dgm:t>
        <a:bodyPr/>
        <a:lstStyle/>
        <a:p>
          <a:endParaRPr lang="en-US"/>
        </a:p>
      </dgm:t>
    </dgm:pt>
    <dgm:pt modelId="{784F7910-1764-4D8F-9F9C-1C7931031C80}">
      <dgm:prSet custT="1"/>
      <dgm:spPr/>
      <dgm:t>
        <a:bodyPr/>
        <a:lstStyle/>
        <a:p>
          <a:pPr rtl="0"/>
          <a:endParaRPr lang="en-US" sz="1400" dirty="0">
            <a:solidFill>
              <a:srgbClr val="002060"/>
            </a:solidFill>
          </a:endParaRPr>
        </a:p>
      </dgm:t>
    </dgm:pt>
    <dgm:pt modelId="{E7DDC919-0BB8-49F0-82E0-06B7F5B9038B}" type="parTrans" cxnId="{FD338AE7-11C3-4ADE-9E20-9448F7E81DED}">
      <dgm:prSet/>
      <dgm:spPr/>
      <dgm:t>
        <a:bodyPr/>
        <a:lstStyle/>
        <a:p>
          <a:endParaRPr lang="en-US"/>
        </a:p>
      </dgm:t>
    </dgm:pt>
    <dgm:pt modelId="{BAE3BCDA-A7ED-41D9-BB41-3683D8E7B480}" type="sibTrans" cxnId="{FD338AE7-11C3-4ADE-9E20-9448F7E81DED}">
      <dgm:prSet/>
      <dgm:spPr/>
      <dgm:t>
        <a:bodyPr/>
        <a:lstStyle/>
        <a:p>
          <a:endParaRPr lang="en-US"/>
        </a:p>
      </dgm:t>
    </dgm:pt>
    <dgm:pt modelId="{7A6E3221-C85F-4D6E-BCD3-FC74EB2D3964}">
      <dgm:prSet custT="1"/>
      <dgm:spPr/>
      <dgm:t>
        <a:bodyPr/>
        <a:lstStyle/>
        <a:p>
          <a:pPr rtl="0"/>
          <a:endParaRPr lang="en-US" sz="1400" dirty="0">
            <a:solidFill>
              <a:srgbClr val="002060"/>
            </a:solidFill>
          </a:endParaRPr>
        </a:p>
      </dgm:t>
    </dgm:pt>
    <dgm:pt modelId="{7361185F-21E7-4954-B222-588E74E77C96}" type="parTrans" cxnId="{086DD808-0369-47A3-A0B4-CE9729C45A1A}">
      <dgm:prSet/>
      <dgm:spPr/>
      <dgm:t>
        <a:bodyPr/>
        <a:lstStyle/>
        <a:p>
          <a:endParaRPr lang="en-US"/>
        </a:p>
      </dgm:t>
    </dgm:pt>
    <dgm:pt modelId="{80212878-8FAA-4B1A-919D-E4E9E031AC10}" type="sibTrans" cxnId="{086DD808-0369-47A3-A0B4-CE9729C45A1A}">
      <dgm:prSet/>
      <dgm:spPr/>
      <dgm:t>
        <a:bodyPr/>
        <a:lstStyle/>
        <a:p>
          <a:endParaRPr lang="en-US"/>
        </a:p>
      </dgm:t>
    </dgm:pt>
    <dgm:pt modelId="{BA4B556C-8B78-46BC-A6E9-06B898A52F1E}" type="pres">
      <dgm:prSet presAssocID="{FC531774-095D-403E-A6E8-9A9EEC7BFDE2}" presName="compositeShape" presStyleCnt="0">
        <dgm:presLayoutVars>
          <dgm:chMax val="7"/>
          <dgm:dir/>
          <dgm:resizeHandles val="exact"/>
        </dgm:presLayoutVars>
      </dgm:prSet>
      <dgm:spPr/>
    </dgm:pt>
    <dgm:pt modelId="{39BE041B-151F-405B-9BC6-D4051B828A5D}" type="pres">
      <dgm:prSet presAssocID="{793C38E7-7395-4715-9DF0-F918B4F38A26}" presName="circ1" presStyleLbl="vennNode1" presStyleIdx="0" presStyleCnt="7" custLinFactNeighborX="-7164" custLinFactNeighborY="-29850"/>
      <dgm:spPr/>
    </dgm:pt>
    <dgm:pt modelId="{4BCE182C-E4B8-4D48-9D1D-91594AA01011}" type="pres">
      <dgm:prSet presAssocID="{793C38E7-7395-4715-9DF0-F918B4F38A26}" presName="circ1Tx" presStyleLbl="revTx" presStyleIdx="0" presStyleCnt="0" custScaleX="97916" custScaleY="106418" custLinFactX="-48626" custLinFactNeighborX="-100000" custLinFactNeighborY="87951">
        <dgm:presLayoutVars>
          <dgm:chMax val="0"/>
          <dgm:chPref val="0"/>
          <dgm:bulletEnabled val="1"/>
        </dgm:presLayoutVars>
      </dgm:prSet>
      <dgm:spPr/>
    </dgm:pt>
    <dgm:pt modelId="{CB894714-D615-493F-9CE8-14023E971DBE}" type="pres">
      <dgm:prSet presAssocID="{9E9590E6-EA6E-4641-AAC8-3BD01710822A}" presName="circ2" presStyleLbl="vennNode1" presStyleIdx="1" presStyleCnt="7" custLinFactNeighborX="-7164" custLinFactNeighborY="-30447"/>
      <dgm:spPr/>
    </dgm:pt>
    <dgm:pt modelId="{6A4E1116-C492-4660-8E92-5FE434FF9C82}" type="pres">
      <dgm:prSet presAssocID="{9E9590E6-EA6E-4641-AAC8-3BD01710822A}" presName="circ2Tx" presStyleLbl="revTx" presStyleIdx="0" presStyleCnt="0" custScaleX="146138" custScaleY="133308" custLinFactNeighborX="21006" custLinFactNeighborY="970">
        <dgm:presLayoutVars>
          <dgm:chMax val="0"/>
          <dgm:chPref val="0"/>
          <dgm:bulletEnabled val="1"/>
        </dgm:presLayoutVars>
      </dgm:prSet>
      <dgm:spPr/>
    </dgm:pt>
    <dgm:pt modelId="{586EF6DA-5493-491D-86FD-13A0E7D68746}" type="pres">
      <dgm:prSet presAssocID="{8AA430A4-581A-4266-9005-FA6C2865DE08}" presName="circ3" presStyleLbl="vennNode1" presStyleIdx="2" presStyleCnt="7" custLinFactNeighborX="-7164" custLinFactNeighborY="-30447"/>
      <dgm:spPr/>
    </dgm:pt>
    <dgm:pt modelId="{37B8A732-693A-4C90-BA6D-B5606D940AA9}" type="pres">
      <dgm:prSet presAssocID="{8AA430A4-581A-4266-9005-FA6C2865DE08}" presName="circ3Tx" presStyleLbl="revTx" presStyleIdx="0" presStyleCnt="0">
        <dgm:presLayoutVars>
          <dgm:chMax val="0"/>
          <dgm:chPref val="0"/>
          <dgm:bulletEnabled val="1"/>
        </dgm:presLayoutVars>
      </dgm:prSet>
      <dgm:spPr/>
    </dgm:pt>
    <dgm:pt modelId="{98A8C62D-2EE7-420E-8A55-4136F4E04070}" type="pres">
      <dgm:prSet presAssocID="{5FCDF222-4F83-40D7-944B-31DB6C3F72F0}" presName="circ4" presStyleLbl="vennNode1" presStyleIdx="3" presStyleCnt="7" custLinFactNeighborX="-7164" custLinFactNeighborY="-30447"/>
      <dgm:spPr/>
    </dgm:pt>
    <dgm:pt modelId="{AE534EB8-4959-45F7-B684-E2C0B0DA258A}" type="pres">
      <dgm:prSet presAssocID="{5FCDF222-4F83-40D7-944B-31DB6C3F72F0}" presName="circ4Tx" presStyleLbl="revTx" presStyleIdx="0" presStyleCnt="0">
        <dgm:presLayoutVars>
          <dgm:chMax val="0"/>
          <dgm:chPref val="0"/>
          <dgm:bulletEnabled val="1"/>
        </dgm:presLayoutVars>
      </dgm:prSet>
      <dgm:spPr/>
    </dgm:pt>
    <dgm:pt modelId="{84F301C6-B3D7-43B6-801A-E849A8496F89}" type="pres">
      <dgm:prSet presAssocID="{0AB8C741-9D02-4A5E-B933-74640757B3C8}" presName="circ5" presStyleLbl="vennNode1" presStyleIdx="4" presStyleCnt="7" custLinFactNeighborX="-7164" custLinFactNeighborY="-30447"/>
      <dgm:spPr/>
    </dgm:pt>
    <dgm:pt modelId="{142BF897-BA6A-4463-9806-7190250DCDBC}" type="pres">
      <dgm:prSet presAssocID="{0AB8C741-9D02-4A5E-B933-74640757B3C8}" presName="circ5Tx" presStyleLbl="revTx" presStyleIdx="0" presStyleCnt="0" custLinFactNeighborY="-7240">
        <dgm:presLayoutVars>
          <dgm:chMax val="0"/>
          <dgm:chPref val="0"/>
          <dgm:bulletEnabled val="1"/>
        </dgm:presLayoutVars>
      </dgm:prSet>
      <dgm:spPr/>
    </dgm:pt>
    <dgm:pt modelId="{8A4B104E-07F5-40B6-B479-D2D1B18E739B}" type="pres">
      <dgm:prSet presAssocID="{784F7910-1764-4D8F-9F9C-1C7931031C80}" presName="circ6" presStyleLbl="vennNode1" presStyleIdx="5" presStyleCnt="7" custLinFactNeighborX="-5320" custLinFactNeighborY="-31062"/>
      <dgm:spPr/>
    </dgm:pt>
    <dgm:pt modelId="{8FDE56CB-8BF6-4063-AC6D-364DE327A934}" type="pres">
      <dgm:prSet presAssocID="{784F7910-1764-4D8F-9F9C-1C7931031C80}" presName="circ6Tx" presStyleLbl="revTx" presStyleIdx="0" presStyleCnt="0" custScaleX="121127">
        <dgm:presLayoutVars>
          <dgm:chMax val="0"/>
          <dgm:chPref val="0"/>
          <dgm:bulletEnabled val="1"/>
        </dgm:presLayoutVars>
      </dgm:prSet>
      <dgm:spPr/>
    </dgm:pt>
    <dgm:pt modelId="{5733FB03-9BBD-461D-9129-D01ABA2A79F8}" type="pres">
      <dgm:prSet presAssocID="{7A6E3221-C85F-4D6E-BCD3-FC74EB2D3964}" presName="circ7" presStyleLbl="vennNode1" presStyleIdx="6" presStyleCnt="7" custLinFactNeighborX="-5970" custLinFactNeighborY="-29850"/>
      <dgm:spPr/>
    </dgm:pt>
    <dgm:pt modelId="{28546518-8B30-4159-B499-4DF19FC161B8}" type="pres">
      <dgm:prSet presAssocID="{7A6E3221-C85F-4D6E-BCD3-FC74EB2D3964}" presName="circ7Tx" presStyleLbl="revTx" presStyleIdx="0" presStyleCnt="0" custLinFactNeighborX="2755" custLinFactNeighborY="5310">
        <dgm:presLayoutVars>
          <dgm:chMax val="0"/>
          <dgm:chPref val="0"/>
          <dgm:bulletEnabled val="1"/>
        </dgm:presLayoutVars>
      </dgm:prSet>
      <dgm:spPr/>
    </dgm:pt>
  </dgm:ptLst>
  <dgm:cxnLst>
    <dgm:cxn modelId="{6D235101-B1A5-4EA2-A01F-55BE536FAD25}" srcId="{FC531774-095D-403E-A6E8-9A9EEC7BFDE2}" destId="{793C38E7-7395-4715-9DF0-F918B4F38A26}" srcOrd="0" destOrd="0" parTransId="{B3FA843D-FB36-429A-B03F-350946A837FC}" sibTransId="{B73B3788-755E-43A8-8577-83D5C05DA152}"/>
    <dgm:cxn modelId="{086DD808-0369-47A3-A0B4-CE9729C45A1A}" srcId="{FC531774-095D-403E-A6E8-9A9EEC7BFDE2}" destId="{7A6E3221-C85F-4D6E-BCD3-FC74EB2D3964}" srcOrd="6" destOrd="0" parTransId="{7361185F-21E7-4954-B222-588E74E77C96}" sibTransId="{80212878-8FAA-4B1A-919D-E4E9E031AC10}"/>
    <dgm:cxn modelId="{25A9060B-DAB1-4F81-AC22-2AAFBC66C91A}" srcId="{FC531774-095D-403E-A6E8-9A9EEC7BFDE2}" destId="{0AB8C741-9D02-4A5E-B933-74640757B3C8}" srcOrd="4" destOrd="0" parTransId="{2293C993-BAAB-4DEC-B183-AC46823B04AC}" sibTransId="{3E4328D3-0FDA-47E3-8F0C-9F8EDD20F1D0}"/>
    <dgm:cxn modelId="{A919270D-6E44-458F-8F68-7A4FB60B0D4E}" type="presOf" srcId="{8AA430A4-581A-4266-9005-FA6C2865DE08}" destId="{37B8A732-693A-4C90-BA6D-B5606D940AA9}" srcOrd="0" destOrd="0" presId="urn:microsoft.com/office/officeart/2005/8/layout/venn1"/>
    <dgm:cxn modelId="{1995B120-8EFD-4EF6-9AAE-490AA6EDDA39}" srcId="{FC531774-095D-403E-A6E8-9A9EEC7BFDE2}" destId="{8AA430A4-581A-4266-9005-FA6C2865DE08}" srcOrd="2" destOrd="0" parTransId="{62A1D4A3-C7C0-4F19-AB6E-9B8EDFBA4F9D}" sibTransId="{190F2D88-7658-41BD-BD8A-E163B574A556}"/>
    <dgm:cxn modelId="{BC6A925B-6447-4B05-A141-8C3021841503}" type="presOf" srcId="{7A6E3221-C85F-4D6E-BCD3-FC74EB2D3964}" destId="{28546518-8B30-4159-B499-4DF19FC161B8}" srcOrd="0" destOrd="0" presId="urn:microsoft.com/office/officeart/2005/8/layout/venn1"/>
    <dgm:cxn modelId="{B777604A-0678-449C-A132-B7996BA1DAB8}" srcId="{FC531774-095D-403E-A6E8-9A9EEC7BFDE2}" destId="{9E9590E6-EA6E-4641-AAC8-3BD01710822A}" srcOrd="1" destOrd="0" parTransId="{0E816117-4FC6-4E47-AF0B-381E519185F0}" sibTransId="{BF332443-0C9B-426A-B37F-A265361B0780}"/>
    <dgm:cxn modelId="{C0127A6A-D8FC-484E-9E0D-5875F0D1852D}" type="presOf" srcId="{5FCDF222-4F83-40D7-944B-31DB6C3F72F0}" destId="{AE534EB8-4959-45F7-B684-E2C0B0DA258A}" srcOrd="0" destOrd="0" presId="urn:microsoft.com/office/officeart/2005/8/layout/venn1"/>
    <dgm:cxn modelId="{386F4F4C-5028-4CAD-A201-0A2242D7373A}" type="presOf" srcId="{793C38E7-7395-4715-9DF0-F918B4F38A26}" destId="{4BCE182C-E4B8-4D48-9D1D-91594AA01011}" srcOrd="0" destOrd="0" presId="urn:microsoft.com/office/officeart/2005/8/layout/venn1"/>
    <dgm:cxn modelId="{913EDB50-4B0A-4264-9F86-B7B6E01F666A}" type="presOf" srcId="{9E9590E6-EA6E-4641-AAC8-3BD01710822A}" destId="{6A4E1116-C492-4660-8E92-5FE434FF9C82}" srcOrd="0" destOrd="0" presId="urn:microsoft.com/office/officeart/2005/8/layout/venn1"/>
    <dgm:cxn modelId="{34616F7C-54F2-422B-B180-7D00B38C0557}" srcId="{FC531774-095D-403E-A6E8-9A9EEC7BFDE2}" destId="{5FCDF222-4F83-40D7-944B-31DB6C3F72F0}" srcOrd="3" destOrd="0" parTransId="{5048052F-C8BE-4F78-822A-4C35D7E25FAB}" sibTransId="{CD0CA6CF-2104-4038-B373-660D8D32FF84}"/>
    <dgm:cxn modelId="{265B8D83-8CA1-4039-8251-E3F5E1333580}" type="presOf" srcId="{0AB8C741-9D02-4A5E-B933-74640757B3C8}" destId="{142BF897-BA6A-4463-9806-7190250DCDBC}" srcOrd="0" destOrd="0" presId="urn:microsoft.com/office/officeart/2005/8/layout/venn1"/>
    <dgm:cxn modelId="{40882A88-5D0E-4135-97E3-064430190889}" type="presOf" srcId="{784F7910-1764-4D8F-9F9C-1C7931031C80}" destId="{8FDE56CB-8BF6-4063-AC6D-364DE327A934}" srcOrd="0" destOrd="0" presId="urn:microsoft.com/office/officeart/2005/8/layout/venn1"/>
    <dgm:cxn modelId="{B2BA8BBF-3CF4-408A-8F30-4CA356247366}" type="presOf" srcId="{FC531774-095D-403E-A6E8-9A9EEC7BFDE2}" destId="{BA4B556C-8B78-46BC-A6E9-06B898A52F1E}" srcOrd="0" destOrd="0" presId="urn:microsoft.com/office/officeart/2005/8/layout/venn1"/>
    <dgm:cxn modelId="{FD338AE7-11C3-4ADE-9E20-9448F7E81DED}" srcId="{FC531774-095D-403E-A6E8-9A9EEC7BFDE2}" destId="{784F7910-1764-4D8F-9F9C-1C7931031C80}" srcOrd="5" destOrd="0" parTransId="{E7DDC919-0BB8-49F0-82E0-06B7F5B9038B}" sibTransId="{BAE3BCDA-A7ED-41D9-BB41-3683D8E7B480}"/>
    <dgm:cxn modelId="{942D7C06-027A-489B-A988-AF8723F155CD}" type="presParOf" srcId="{BA4B556C-8B78-46BC-A6E9-06B898A52F1E}" destId="{39BE041B-151F-405B-9BC6-D4051B828A5D}" srcOrd="0" destOrd="0" presId="urn:microsoft.com/office/officeart/2005/8/layout/venn1"/>
    <dgm:cxn modelId="{1BC358C2-58D8-4D98-AFA9-781DDF364909}" type="presParOf" srcId="{BA4B556C-8B78-46BC-A6E9-06B898A52F1E}" destId="{4BCE182C-E4B8-4D48-9D1D-91594AA01011}" srcOrd="1" destOrd="0" presId="urn:microsoft.com/office/officeart/2005/8/layout/venn1"/>
    <dgm:cxn modelId="{73DD4887-35EE-4DE4-83B6-05447B2B0A61}" type="presParOf" srcId="{BA4B556C-8B78-46BC-A6E9-06B898A52F1E}" destId="{CB894714-D615-493F-9CE8-14023E971DBE}" srcOrd="2" destOrd="0" presId="urn:microsoft.com/office/officeart/2005/8/layout/venn1"/>
    <dgm:cxn modelId="{4EBF00B1-67EB-46F3-AE40-EE691C1CC694}" type="presParOf" srcId="{BA4B556C-8B78-46BC-A6E9-06B898A52F1E}" destId="{6A4E1116-C492-4660-8E92-5FE434FF9C82}" srcOrd="3" destOrd="0" presId="urn:microsoft.com/office/officeart/2005/8/layout/venn1"/>
    <dgm:cxn modelId="{619B502E-353B-4424-B32A-6FC743EE9E89}" type="presParOf" srcId="{BA4B556C-8B78-46BC-A6E9-06B898A52F1E}" destId="{586EF6DA-5493-491D-86FD-13A0E7D68746}" srcOrd="4" destOrd="0" presId="urn:microsoft.com/office/officeart/2005/8/layout/venn1"/>
    <dgm:cxn modelId="{D7DF224B-8793-484A-AB16-A0A63D45D834}" type="presParOf" srcId="{BA4B556C-8B78-46BC-A6E9-06B898A52F1E}" destId="{37B8A732-693A-4C90-BA6D-B5606D940AA9}" srcOrd="5" destOrd="0" presId="urn:microsoft.com/office/officeart/2005/8/layout/venn1"/>
    <dgm:cxn modelId="{B584E6AC-9893-4E92-8B5F-D874B9F91038}" type="presParOf" srcId="{BA4B556C-8B78-46BC-A6E9-06B898A52F1E}" destId="{98A8C62D-2EE7-420E-8A55-4136F4E04070}" srcOrd="6" destOrd="0" presId="urn:microsoft.com/office/officeart/2005/8/layout/venn1"/>
    <dgm:cxn modelId="{98EC7D44-42AF-4F3F-B506-9A7B86F3B82C}" type="presParOf" srcId="{BA4B556C-8B78-46BC-A6E9-06B898A52F1E}" destId="{AE534EB8-4959-45F7-B684-E2C0B0DA258A}" srcOrd="7" destOrd="0" presId="urn:microsoft.com/office/officeart/2005/8/layout/venn1"/>
    <dgm:cxn modelId="{A12901CC-E4FF-469F-A1BD-E6D4C3FFAA99}" type="presParOf" srcId="{BA4B556C-8B78-46BC-A6E9-06B898A52F1E}" destId="{84F301C6-B3D7-43B6-801A-E849A8496F89}" srcOrd="8" destOrd="0" presId="urn:microsoft.com/office/officeart/2005/8/layout/venn1"/>
    <dgm:cxn modelId="{3FD1BC9F-3B95-4464-BD09-74A45CCBC8A3}" type="presParOf" srcId="{BA4B556C-8B78-46BC-A6E9-06B898A52F1E}" destId="{142BF897-BA6A-4463-9806-7190250DCDBC}" srcOrd="9" destOrd="0" presId="urn:microsoft.com/office/officeart/2005/8/layout/venn1"/>
    <dgm:cxn modelId="{9C807FB4-7E81-4CCE-AD3F-BCF8B762BCE1}" type="presParOf" srcId="{BA4B556C-8B78-46BC-A6E9-06B898A52F1E}" destId="{8A4B104E-07F5-40B6-B479-D2D1B18E739B}" srcOrd="10" destOrd="0" presId="urn:microsoft.com/office/officeart/2005/8/layout/venn1"/>
    <dgm:cxn modelId="{D34DE264-FE6B-43D7-8D58-4CF18720B094}" type="presParOf" srcId="{BA4B556C-8B78-46BC-A6E9-06B898A52F1E}" destId="{8FDE56CB-8BF6-4063-AC6D-364DE327A934}" srcOrd="11" destOrd="0" presId="urn:microsoft.com/office/officeart/2005/8/layout/venn1"/>
    <dgm:cxn modelId="{5A96339D-E99C-489B-ABA5-2AC6E0617E12}" type="presParOf" srcId="{BA4B556C-8B78-46BC-A6E9-06B898A52F1E}" destId="{5733FB03-9BBD-461D-9129-D01ABA2A79F8}" srcOrd="12" destOrd="0" presId="urn:microsoft.com/office/officeart/2005/8/layout/venn1"/>
    <dgm:cxn modelId="{43FC0C49-2CE0-4783-A50A-80AAE2136651}" type="presParOf" srcId="{BA4B556C-8B78-46BC-A6E9-06B898A52F1E}" destId="{28546518-8B30-4159-B499-4DF19FC161B8}"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E041B-151F-405B-9BC6-D4051B828A5D}">
      <dsp:nvSpPr>
        <dsp:cNvPr id="0" name=""/>
        <dsp:cNvSpPr/>
      </dsp:nvSpPr>
      <dsp:spPr>
        <a:xfrm>
          <a:off x="3279519" y="686150"/>
          <a:ext cx="1394896" cy="1395067"/>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BCE182C-E4B8-4D48-9D1D-91594AA01011}">
      <dsp:nvSpPr>
        <dsp:cNvPr id="0" name=""/>
        <dsp:cNvSpPr/>
      </dsp:nvSpPr>
      <dsp:spPr>
        <a:xfrm>
          <a:off x="918875" y="738560"/>
          <a:ext cx="1565010" cy="9102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100000"/>
            </a:lnSpc>
            <a:spcBef>
              <a:spcPct val="0"/>
            </a:spcBef>
            <a:spcAft>
              <a:spcPts val="0"/>
            </a:spcAft>
            <a:buNone/>
          </a:pPr>
          <a:r>
            <a:rPr lang="en-US" sz="1400" kern="1200" baseline="0" dirty="0">
              <a:solidFill>
                <a:schemeClr val="accent2"/>
              </a:solidFill>
            </a:rPr>
            <a:t>Taxonomy</a:t>
          </a:r>
        </a:p>
        <a:p>
          <a:pPr marL="0" lvl="0" indent="0" algn="ctr" defTabSz="622300" rtl="0">
            <a:lnSpc>
              <a:spcPct val="100000"/>
            </a:lnSpc>
            <a:spcBef>
              <a:spcPct val="0"/>
            </a:spcBef>
            <a:spcAft>
              <a:spcPts val="0"/>
            </a:spcAft>
            <a:buNone/>
          </a:pPr>
          <a:r>
            <a:rPr lang="de-DE" sz="1400" kern="1200" baseline="0" dirty="0">
              <a:solidFill>
                <a:schemeClr val="accent2"/>
              </a:solidFill>
            </a:rPr>
            <a:t>Regulation</a:t>
          </a:r>
          <a:endParaRPr lang="en-US" sz="1400" kern="1200" dirty="0">
            <a:solidFill>
              <a:schemeClr val="accent2"/>
            </a:solidFill>
          </a:endParaRPr>
        </a:p>
      </dsp:txBody>
      <dsp:txXfrm>
        <a:off x="918875" y="738560"/>
        <a:ext cx="1565010" cy="910241"/>
      </dsp:txXfrm>
    </dsp:sp>
    <dsp:sp modelId="{CB894714-D615-493F-9CE8-14023E971DBE}">
      <dsp:nvSpPr>
        <dsp:cNvPr id="0" name=""/>
        <dsp:cNvSpPr/>
      </dsp:nvSpPr>
      <dsp:spPr>
        <a:xfrm>
          <a:off x="3688689" y="874551"/>
          <a:ext cx="1394896" cy="1395067"/>
        </a:xfrm>
        <a:prstGeom prst="ellipse">
          <a:avLst/>
        </a:prstGeom>
        <a:solidFill>
          <a:schemeClr val="accent2">
            <a:alpha val="50000"/>
            <a:hueOff val="-1862614"/>
            <a:satOff val="-2874"/>
            <a:lumOff val="6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A4E1116-C492-4660-8E92-5FE434FF9C82}">
      <dsp:nvSpPr>
        <dsp:cNvPr id="0" name=""/>
        <dsp:cNvSpPr/>
      </dsp:nvSpPr>
      <dsp:spPr>
        <a:xfrm>
          <a:off x="5324378" y="678734"/>
          <a:ext cx="2208346" cy="125426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kern="1200" baseline="0" dirty="0">
              <a:solidFill>
                <a:schemeClr val="accent2"/>
              </a:solidFill>
            </a:rPr>
            <a:t>Sustainable Finance Disclosure Regulation (Disclosure Regulation or SFDR)</a:t>
          </a:r>
        </a:p>
      </dsp:txBody>
      <dsp:txXfrm>
        <a:off x="5324378" y="678734"/>
        <a:ext cx="2208346" cy="1254267"/>
      </dsp:txXfrm>
    </dsp:sp>
    <dsp:sp modelId="{586EF6DA-5493-491D-86FD-13A0E7D68746}">
      <dsp:nvSpPr>
        <dsp:cNvPr id="0" name=""/>
        <dsp:cNvSpPr/>
      </dsp:nvSpPr>
      <dsp:spPr>
        <a:xfrm>
          <a:off x="3789237" y="1317192"/>
          <a:ext cx="1394896" cy="1395067"/>
        </a:xfrm>
        <a:prstGeom prst="ellipse">
          <a:avLst/>
        </a:prstGeom>
        <a:solidFill>
          <a:schemeClr val="accent2">
            <a:alpha val="50000"/>
            <a:hueOff val="-3725228"/>
            <a:satOff val="-5747"/>
            <a:lumOff val="1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7B8A732-693A-4C90-BA6D-B5606D940AA9}">
      <dsp:nvSpPr>
        <dsp:cNvPr id="0" name=""/>
        <dsp:cNvSpPr/>
      </dsp:nvSpPr>
      <dsp:spPr>
        <a:xfrm>
          <a:off x="5500855" y="2023784"/>
          <a:ext cx="1482077" cy="100503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endParaRPr lang="en-US" sz="1400" kern="1200" dirty="0">
            <a:solidFill>
              <a:srgbClr val="002060"/>
            </a:solidFill>
          </a:endParaRPr>
        </a:p>
      </dsp:txBody>
      <dsp:txXfrm>
        <a:off x="5500855" y="2023784"/>
        <a:ext cx="1482077" cy="1005030"/>
      </dsp:txXfrm>
    </dsp:sp>
    <dsp:sp modelId="{98A8C62D-2EE7-420E-8A55-4136F4E04070}">
      <dsp:nvSpPr>
        <dsp:cNvPr id="0" name=""/>
        <dsp:cNvSpPr/>
      </dsp:nvSpPr>
      <dsp:spPr>
        <a:xfrm>
          <a:off x="3506190" y="1672160"/>
          <a:ext cx="1394896" cy="1395067"/>
        </a:xfrm>
        <a:prstGeom prst="ellipse">
          <a:avLst/>
        </a:prstGeom>
        <a:solidFill>
          <a:schemeClr val="accent2">
            <a:alpha val="50000"/>
            <a:hueOff val="-5587842"/>
            <a:satOff val="-8621"/>
            <a:lumOff val="18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E534EB8-4959-45F7-B684-E2C0B0DA258A}">
      <dsp:nvSpPr>
        <dsp:cNvPr id="0" name=""/>
        <dsp:cNvSpPr/>
      </dsp:nvSpPr>
      <dsp:spPr>
        <a:xfrm>
          <a:off x="4861527" y="3370953"/>
          <a:ext cx="1598319" cy="91949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endParaRPr lang="en-US" sz="1400" kern="1200" dirty="0">
            <a:solidFill>
              <a:srgbClr val="002060"/>
            </a:solidFill>
          </a:endParaRPr>
        </a:p>
      </dsp:txBody>
      <dsp:txXfrm>
        <a:off x="4861527" y="3370953"/>
        <a:ext cx="1598319" cy="919495"/>
      </dsp:txXfrm>
    </dsp:sp>
    <dsp:sp modelId="{84F301C6-B3D7-43B6-801A-E849A8496F89}">
      <dsp:nvSpPr>
        <dsp:cNvPr id="0" name=""/>
        <dsp:cNvSpPr/>
      </dsp:nvSpPr>
      <dsp:spPr>
        <a:xfrm>
          <a:off x="3052848" y="1672160"/>
          <a:ext cx="1394896" cy="1395067"/>
        </a:xfrm>
        <a:prstGeom prst="ellipse">
          <a:avLst/>
        </a:prstGeom>
        <a:solidFill>
          <a:schemeClr val="accent2">
            <a:alpha val="50000"/>
            <a:hueOff val="-7450457"/>
            <a:satOff val="-11495"/>
            <a:lumOff val="2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42BF897-BA6A-4463-9806-7190250DCDBC}">
      <dsp:nvSpPr>
        <dsp:cNvPr id="0" name=""/>
        <dsp:cNvSpPr/>
      </dsp:nvSpPr>
      <dsp:spPr>
        <a:xfrm>
          <a:off x="1693949" y="3304381"/>
          <a:ext cx="1598319" cy="91949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endParaRPr lang="en-US" sz="1400" kern="1200" dirty="0">
            <a:solidFill>
              <a:srgbClr val="002060"/>
            </a:solidFill>
          </a:endParaRPr>
        </a:p>
      </dsp:txBody>
      <dsp:txXfrm>
        <a:off x="1693949" y="3304381"/>
        <a:ext cx="1598319" cy="919495"/>
      </dsp:txXfrm>
    </dsp:sp>
    <dsp:sp modelId="{8A4B104E-07F5-40B6-B479-D2D1B18E739B}">
      <dsp:nvSpPr>
        <dsp:cNvPr id="0" name=""/>
        <dsp:cNvSpPr/>
      </dsp:nvSpPr>
      <dsp:spPr>
        <a:xfrm>
          <a:off x="2795522" y="1308612"/>
          <a:ext cx="1394896" cy="1395067"/>
        </a:xfrm>
        <a:prstGeom prst="ellipse">
          <a:avLst/>
        </a:prstGeom>
        <a:solidFill>
          <a:schemeClr val="accent2">
            <a:alpha val="50000"/>
            <a:hueOff val="-9313070"/>
            <a:satOff val="-14368"/>
            <a:lumOff val="30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FDE56CB-8BF6-4063-AC6D-364DE327A934}">
      <dsp:nvSpPr>
        <dsp:cNvPr id="0" name=""/>
        <dsp:cNvSpPr/>
      </dsp:nvSpPr>
      <dsp:spPr>
        <a:xfrm>
          <a:off x="1014304" y="2023784"/>
          <a:ext cx="1795196" cy="100503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endParaRPr lang="en-US" sz="1400" kern="1200" dirty="0">
            <a:solidFill>
              <a:srgbClr val="002060"/>
            </a:solidFill>
          </a:endParaRPr>
        </a:p>
      </dsp:txBody>
      <dsp:txXfrm>
        <a:off x="1014304" y="2023784"/>
        <a:ext cx="1795196" cy="1005030"/>
      </dsp:txXfrm>
    </dsp:sp>
    <dsp:sp modelId="{5733FB03-9BBD-461D-9129-D01ABA2A79F8}">
      <dsp:nvSpPr>
        <dsp:cNvPr id="0" name=""/>
        <dsp:cNvSpPr/>
      </dsp:nvSpPr>
      <dsp:spPr>
        <a:xfrm>
          <a:off x="2887004" y="882879"/>
          <a:ext cx="1394896" cy="1395067"/>
        </a:xfrm>
        <a:prstGeom prst="ellipse">
          <a:avLst/>
        </a:prstGeom>
        <a:solidFill>
          <a:schemeClr val="accent2">
            <a:alpha val="50000"/>
            <a:hueOff val="-11175685"/>
            <a:satOff val="-17242"/>
            <a:lumOff val="3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8546518-8B30-4159-B499-4DF19FC161B8}">
      <dsp:nvSpPr>
        <dsp:cNvPr id="0" name=""/>
        <dsp:cNvSpPr/>
      </dsp:nvSpPr>
      <dsp:spPr>
        <a:xfrm>
          <a:off x="1328736" y="876262"/>
          <a:ext cx="1511138" cy="94087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endParaRPr lang="en-US" sz="1400" kern="1200" dirty="0">
            <a:solidFill>
              <a:srgbClr val="002060"/>
            </a:solidFill>
          </a:endParaRPr>
        </a:p>
      </dsp:txBody>
      <dsp:txXfrm>
        <a:off x="1328736" y="876262"/>
        <a:ext cx="1511138" cy="94087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592" cy="466577"/>
          </a:xfrm>
          <a:prstGeom prst="rect">
            <a:avLst/>
          </a:prstGeom>
        </p:spPr>
        <p:txBody>
          <a:bodyPr vert="horz" lIns="91430" tIns="45714" rIns="91430" bIns="45714" rtlCol="0"/>
          <a:lstStyle>
            <a:lvl1pPr algn="l">
              <a:defRPr sz="1200"/>
            </a:lvl1pPr>
          </a:lstStyle>
          <a:p>
            <a:endParaRPr lang="en-US" dirty="0"/>
          </a:p>
        </p:txBody>
      </p:sp>
      <p:sp>
        <p:nvSpPr>
          <p:cNvPr id="3" name="Date Placeholder 2"/>
          <p:cNvSpPr>
            <a:spLocks noGrp="1"/>
          </p:cNvSpPr>
          <p:nvPr>
            <p:ph type="dt" sz="quarter" idx="1"/>
          </p:nvPr>
        </p:nvSpPr>
        <p:spPr>
          <a:xfrm>
            <a:off x="3884843" y="0"/>
            <a:ext cx="2971592" cy="466577"/>
          </a:xfrm>
          <a:prstGeom prst="rect">
            <a:avLst/>
          </a:prstGeom>
        </p:spPr>
        <p:txBody>
          <a:bodyPr vert="horz" lIns="91430" tIns="45714" rIns="91430" bIns="45714" rtlCol="0"/>
          <a:lstStyle>
            <a:lvl1pPr algn="r">
              <a:defRPr sz="1200"/>
            </a:lvl1pPr>
          </a:lstStyle>
          <a:p>
            <a:fld id="{93D59B1B-AF35-49DA-B306-217AF374DDFB}" type="datetimeFigureOut">
              <a:rPr lang="en-US" smtClean="0"/>
              <a:t>10/24/2022</a:t>
            </a:fld>
            <a:endParaRPr lang="en-US" dirty="0"/>
          </a:p>
        </p:txBody>
      </p:sp>
      <p:sp>
        <p:nvSpPr>
          <p:cNvPr id="4" name="Footer Placeholder 3"/>
          <p:cNvSpPr>
            <a:spLocks noGrp="1"/>
          </p:cNvSpPr>
          <p:nvPr>
            <p:ph type="ftr" sz="quarter" idx="2"/>
          </p:nvPr>
        </p:nvSpPr>
        <p:spPr>
          <a:xfrm>
            <a:off x="1" y="8829823"/>
            <a:ext cx="2971592" cy="466577"/>
          </a:xfrm>
          <a:prstGeom prst="rect">
            <a:avLst/>
          </a:prstGeom>
        </p:spPr>
        <p:txBody>
          <a:bodyPr vert="horz" lIns="91430" tIns="45714" rIns="91430" bIns="457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843" y="8829823"/>
            <a:ext cx="2971592" cy="466577"/>
          </a:xfrm>
          <a:prstGeom prst="rect">
            <a:avLst/>
          </a:prstGeom>
        </p:spPr>
        <p:txBody>
          <a:bodyPr vert="horz" lIns="91430" tIns="45714" rIns="91430" bIns="45714" rtlCol="0" anchor="b"/>
          <a:lstStyle>
            <a:lvl1pPr algn="r">
              <a:defRPr sz="1200"/>
            </a:lvl1pPr>
          </a:lstStyle>
          <a:p>
            <a:fld id="{112C1648-490D-44AD-A041-97AE3B9D0AC2}" type="slidenum">
              <a:rPr lang="en-US" smtClean="0"/>
              <a:t>‹#›</a:t>
            </a:fld>
            <a:endParaRPr lang="en-US" dirty="0"/>
          </a:p>
        </p:txBody>
      </p:sp>
    </p:spTree>
    <p:extLst>
      <p:ext uri="{BB962C8B-B14F-4D97-AF65-F5344CB8AC3E}">
        <p14:creationId xmlns:p14="http://schemas.microsoft.com/office/powerpoint/2010/main" val="1330151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1"/>
          </a:xfrm>
          <a:prstGeom prst="rect">
            <a:avLst/>
          </a:prstGeom>
        </p:spPr>
        <p:txBody>
          <a:bodyPr vert="horz" lIns="92481" tIns="46240" rIns="92481" bIns="46240" rtlCol="0"/>
          <a:lstStyle>
            <a:lvl1pPr algn="l">
              <a:defRPr sz="1200"/>
            </a:lvl1pPr>
          </a:lstStyle>
          <a:p>
            <a:endParaRPr lang="en-US" dirty="0"/>
          </a:p>
        </p:txBody>
      </p:sp>
      <p:sp>
        <p:nvSpPr>
          <p:cNvPr id="3" name="Date Placeholder 2"/>
          <p:cNvSpPr>
            <a:spLocks noGrp="1"/>
          </p:cNvSpPr>
          <p:nvPr>
            <p:ph type="dt" idx="1"/>
          </p:nvPr>
        </p:nvSpPr>
        <p:spPr>
          <a:xfrm>
            <a:off x="3884619" y="0"/>
            <a:ext cx="2971800" cy="464821"/>
          </a:xfrm>
          <a:prstGeom prst="rect">
            <a:avLst/>
          </a:prstGeom>
        </p:spPr>
        <p:txBody>
          <a:bodyPr vert="horz" lIns="92481" tIns="46240" rIns="92481" bIns="46240" rtlCol="0"/>
          <a:lstStyle>
            <a:lvl1pPr algn="r">
              <a:defRPr sz="1200"/>
            </a:lvl1pPr>
          </a:lstStyle>
          <a:p>
            <a:fld id="{FDEE5675-E0BA-4F97-A3C8-3594C45A4831}" type="datetimeFigureOut">
              <a:rPr lang="en-US" smtClean="0"/>
              <a:t>10/24/2022</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sp>
      <p:sp>
        <p:nvSpPr>
          <p:cNvPr id="5" name="Notes Placeholder 4"/>
          <p:cNvSpPr>
            <a:spLocks noGrp="1"/>
          </p:cNvSpPr>
          <p:nvPr>
            <p:ph type="body" sz="quarter" idx="3"/>
          </p:nvPr>
        </p:nvSpPr>
        <p:spPr>
          <a:xfrm>
            <a:off x="685801" y="4415790"/>
            <a:ext cx="5486400" cy="4183381"/>
          </a:xfrm>
          <a:prstGeom prst="rect">
            <a:avLst/>
          </a:prstGeom>
        </p:spPr>
        <p:txBody>
          <a:bodyPr vert="horz" lIns="92481" tIns="46240" rIns="92481" bIns="4624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2971800" cy="464821"/>
          </a:xfrm>
          <a:prstGeom prst="rect">
            <a:avLst/>
          </a:prstGeom>
        </p:spPr>
        <p:txBody>
          <a:bodyPr vert="horz" lIns="92481" tIns="46240" rIns="92481" bIns="4624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9" y="8829966"/>
            <a:ext cx="2971800" cy="464821"/>
          </a:xfrm>
          <a:prstGeom prst="rect">
            <a:avLst/>
          </a:prstGeom>
        </p:spPr>
        <p:txBody>
          <a:bodyPr vert="horz" lIns="92481" tIns="46240" rIns="92481" bIns="46240" rtlCol="0" anchor="b"/>
          <a:lstStyle>
            <a:lvl1pPr algn="r">
              <a:defRPr sz="1200"/>
            </a:lvl1pPr>
          </a:lstStyle>
          <a:p>
            <a:fld id="{F540E467-1A00-4546-8DDD-3789CADBC84C}" type="slidenum">
              <a:rPr lang="en-US" smtClean="0"/>
              <a:t>‹#›</a:t>
            </a:fld>
            <a:endParaRPr lang="en-US" dirty="0"/>
          </a:p>
        </p:txBody>
      </p:sp>
    </p:spTree>
    <p:extLst>
      <p:ext uri="{BB962C8B-B14F-4D97-AF65-F5344CB8AC3E}">
        <p14:creationId xmlns:p14="http://schemas.microsoft.com/office/powerpoint/2010/main" val="2729428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540E467-1A00-4546-8DDD-3789CADBC84C}" type="slidenum">
              <a:rPr lang="en-US" smtClean="0">
                <a:solidFill>
                  <a:prstClr val="black"/>
                </a:solidFill>
                <a:cs typeface="Arial"/>
              </a:rPr>
              <a:pPr/>
              <a:t>11</a:t>
            </a:fld>
            <a:endParaRPr lang="en-US" dirty="0">
              <a:solidFill>
                <a:prstClr val="black"/>
              </a:solidFill>
              <a:cs typeface="Arial"/>
            </a:endParaRPr>
          </a:p>
        </p:txBody>
      </p:sp>
    </p:spTree>
    <p:extLst>
      <p:ext uri="{BB962C8B-B14F-4D97-AF65-F5344CB8AC3E}">
        <p14:creationId xmlns:p14="http://schemas.microsoft.com/office/powerpoint/2010/main" val="2589119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540E467-1A00-4546-8DDD-3789CADBC84C}" type="slidenum">
              <a:rPr lang="en-US" smtClean="0"/>
              <a:t>12</a:t>
            </a:fld>
            <a:endParaRPr lang="en-US" dirty="0"/>
          </a:p>
        </p:txBody>
      </p:sp>
    </p:spTree>
    <p:extLst>
      <p:ext uri="{BB962C8B-B14F-4D97-AF65-F5344CB8AC3E}">
        <p14:creationId xmlns:p14="http://schemas.microsoft.com/office/powerpoint/2010/main" val="1066917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540E467-1A00-4546-8DDD-3789CADBC84C}" type="slidenum">
              <a:rPr lang="en-US" smtClean="0"/>
              <a:t>13</a:t>
            </a:fld>
            <a:endParaRPr lang="en-US" dirty="0"/>
          </a:p>
        </p:txBody>
      </p:sp>
    </p:spTree>
    <p:extLst>
      <p:ext uri="{BB962C8B-B14F-4D97-AF65-F5344CB8AC3E}">
        <p14:creationId xmlns:p14="http://schemas.microsoft.com/office/powerpoint/2010/main" val="3331311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540E467-1A00-4546-8DDD-3789CADBC84C}" type="slidenum">
              <a:rPr lang="en-US" smtClean="0"/>
              <a:t>14</a:t>
            </a:fld>
            <a:endParaRPr lang="en-US" dirty="0"/>
          </a:p>
        </p:txBody>
      </p:sp>
    </p:spTree>
    <p:extLst>
      <p:ext uri="{BB962C8B-B14F-4D97-AF65-F5344CB8AC3E}">
        <p14:creationId xmlns:p14="http://schemas.microsoft.com/office/powerpoint/2010/main" val="1686479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11" name="Rectangle 10"/>
          <p:cNvSpPr/>
          <p:nvPr userDrawn="1"/>
        </p:nvSpPr>
        <p:spPr>
          <a:xfrm>
            <a:off x="0" y="0"/>
            <a:ext cx="9144001" cy="6858000"/>
          </a:xfrm>
          <a:prstGeom prst="rect">
            <a:avLst/>
          </a:prstGeom>
          <a:solidFill>
            <a:srgbClr val="003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527199" y="6244966"/>
            <a:ext cx="2590800" cy="184666"/>
          </a:xfrm>
          <a:prstGeom prst="rect">
            <a:avLst/>
          </a:prstGeom>
          <a:noFill/>
        </p:spPr>
        <p:txBody>
          <a:bodyPr wrap="square" lIns="0" rIns="0" rtlCol="0">
            <a:spAutoFit/>
          </a:bodyPr>
          <a:lstStyle/>
          <a:p>
            <a:pPr eaLnBrk="0" hangingPunct="0">
              <a:spcBef>
                <a:spcPct val="50000"/>
              </a:spcBef>
            </a:pPr>
            <a:r>
              <a:rPr lang="en-US" sz="600" b="1" dirty="0">
                <a:solidFill>
                  <a:schemeClr val="bg1"/>
                </a:solidFill>
                <a:latin typeface="Arial" pitchFamily="34" charset="0"/>
                <a:cs typeface="Arial" pitchFamily="34" charset="0"/>
              </a:rPr>
              <a:t>© 2020 Dechert</a:t>
            </a:r>
            <a:r>
              <a:rPr lang="en-US" sz="600" b="1" baseline="0" dirty="0">
                <a:solidFill>
                  <a:schemeClr val="bg1"/>
                </a:solidFill>
                <a:latin typeface="Arial" pitchFamily="34" charset="0"/>
                <a:cs typeface="Arial" pitchFamily="34" charset="0"/>
              </a:rPr>
              <a:t> LLP</a:t>
            </a:r>
            <a:endParaRPr lang="en-US" sz="600" b="1" dirty="0">
              <a:solidFill>
                <a:schemeClr val="bg1"/>
              </a:solidFill>
              <a:latin typeface="Arial" pitchFamily="34" charset="0"/>
              <a:cs typeface="Arial" pitchFamily="34" charset="0"/>
            </a:endParaRPr>
          </a:p>
        </p:txBody>
      </p:sp>
      <p:sp>
        <p:nvSpPr>
          <p:cNvPr id="9" name="Title 1"/>
          <p:cNvSpPr>
            <a:spLocks noGrp="1"/>
          </p:cNvSpPr>
          <p:nvPr>
            <p:ph type="ctrTitle" hasCustomPrompt="1"/>
          </p:nvPr>
        </p:nvSpPr>
        <p:spPr>
          <a:xfrm>
            <a:off x="527199" y="685800"/>
            <a:ext cx="8060210" cy="1921953"/>
          </a:xfrm>
        </p:spPr>
        <p:txBody>
          <a:bodyPr wrap="square" anchor="b">
            <a:normAutofit/>
          </a:bodyPr>
          <a:lstStyle>
            <a:lvl1pPr algn="l">
              <a:lnSpc>
                <a:spcPct val="90000"/>
              </a:lnSpc>
              <a:defRPr sz="3300" b="0">
                <a:solidFill>
                  <a:schemeClr val="bg1"/>
                </a:solidFill>
              </a:defRPr>
            </a:lvl1pPr>
          </a:lstStyle>
          <a:p>
            <a:r>
              <a:rPr lang="en-US"/>
              <a:t>Enter Presentation Title</a:t>
            </a:r>
          </a:p>
        </p:txBody>
      </p:sp>
      <p:sp>
        <p:nvSpPr>
          <p:cNvPr id="10" name="Subtitle 2"/>
          <p:cNvSpPr>
            <a:spLocks noGrp="1"/>
          </p:cNvSpPr>
          <p:nvPr>
            <p:ph type="subTitle" idx="1" hasCustomPrompt="1"/>
          </p:nvPr>
        </p:nvSpPr>
        <p:spPr>
          <a:xfrm>
            <a:off x="527199" y="2648643"/>
            <a:ext cx="8060210" cy="762000"/>
          </a:xfrm>
        </p:spPr>
        <p:txBody>
          <a:bodyPr wrap="square" anchor="t" anchorCtr="0">
            <a:normAutofit/>
          </a:bodyPr>
          <a:lstStyle>
            <a:lvl1pPr marL="0" indent="0" algn="l">
              <a:buNone/>
              <a:defRPr sz="1800" b="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here to add presenters</a:t>
            </a:r>
          </a:p>
        </p:txBody>
      </p:sp>
      <p:sp>
        <p:nvSpPr>
          <p:cNvPr id="12" name="Date Placeholder 3"/>
          <p:cNvSpPr>
            <a:spLocks noGrp="1"/>
          </p:cNvSpPr>
          <p:nvPr>
            <p:ph type="dt" sz="half" idx="2"/>
          </p:nvPr>
        </p:nvSpPr>
        <p:spPr>
          <a:xfrm>
            <a:off x="541487" y="3929817"/>
            <a:ext cx="8060210" cy="283405"/>
          </a:xfrm>
          <a:prstGeom prst="rect">
            <a:avLst/>
          </a:prstGeom>
        </p:spPr>
        <p:txBody>
          <a:bodyPr vert="horz" lIns="0" tIns="45720" rIns="91440" bIns="45720" rtlCol="0" anchor="t" anchorCtr="0"/>
          <a:lstStyle>
            <a:lvl1pPr algn="l">
              <a:defRPr sz="1400" b="0">
                <a:solidFill>
                  <a:schemeClr val="bg1"/>
                </a:solidFill>
              </a:defRPr>
            </a:lvl1pPr>
          </a:lstStyle>
          <a:p>
            <a:r>
              <a:rPr lang="en-US"/>
              <a:t>October 28, 2022</a:t>
            </a:r>
            <a:endParaRPr lang="en-US" dirty="0"/>
          </a:p>
        </p:txBody>
      </p:sp>
      <p:cxnSp>
        <p:nvCxnSpPr>
          <p:cNvPr id="4" name="Straight Connector 3"/>
          <p:cNvCxnSpPr/>
          <p:nvPr userDrawn="1"/>
        </p:nvCxnSpPr>
        <p:spPr>
          <a:xfrm>
            <a:off x="539104" y="4241799"/>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p:blipFill>
        <p:spPr>
          <a:xfrm>
            <a:off x="5535821" y="5592441"/>
            <a:ext cx="3224885" cy="1094501"/>
          </a:xfrm>
          <a:prstGeom prst="rect">
            <a:avLst/>
          </a:prstGeom>
        </p:spPr>
      </p:pic>
    </p:spTree>
    <p:extLst>
      <p:ext uri="{BB962C8B-B14F-4D97-AF65-F5344CB8AC3E}">
        <p14:creationId xmlns:p14="http://schemas.microsoft.com/office/powerpoint/2010/main" val="1784624436"/>
      </p:ext>
    </p:extLst>
  </p:cSld>
  <p:clrMapOvr>
    <a:masterClrMapping/>
  </p:clrMapOvr>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mp;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 y="0"/>
            <a:ext cx="3282115" cy="6858000"/>
          </a:xfrm>
        </p:spPr>
        <p:txBody>
          <a:bodyPr anchor="t" anchorCtr="1">
            <a:normAutofit/>
          </a:bodyPr>
          <a:lstStyle>
            <a:lvl1pPr marL="0" indent="0">
              <a:buNone/>
              <a:defRPr sz="1800">
                <a:solidFill>
                  <a:srgbClr val="0F375C"/>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a:t>Click image icon to insert image</a:t>
            </a:r>
          </a:p>
        </p:txBody>
      </p:sp>
      <p:sp>
        <p:nvSpPr>
          <p:cNvPr id="4" name="Content Placeholder 3"/>
          <p:cNvSpPr>
            <a:spLocks noGrp="1"/>
          </p:cNvSpPr>
          <p:nvPr>
            <p:ph sz="half" idx="2"/>
          </p:nvPr>
        </p:nvSpPr>
        <p:spPr>
          <a:xfrm>
            <a:off x="3733800" y="1688123"/>
            <a:ext cx="5181600" cy="4696347"/>
          </a:xfrm>
        </p:spPr>
        <p:txBody>
          <a:bodyPr>
            <a:normAutofit/>
          </a:bodyPr>
          <a:lstStyle>
            <a:lvl1pPr marL="225425" indent="-225425">
              <a:spcBef>
                <a:spcPts val="1800"/>
              </a:spcBef>
              <a:buClr>
                <a:srgbClr val="00395C"/>
              </a:buClr>
              <a:buFont typeface="Wingdings" panose="05000000000000000000" pitchFamily="2" charset="2"/>
              <a:buChar char="§"/>
              <a:defRPr sz="2200" baseline="0">
                <a:solidFill>
                  <a:srgbClr val="0F375C"/>
                </a:solidFill>
              </a:defRPr>
            </a:lvl1pPr>
            <a:lvl2pPr marL="688975" indent="-231775">
              <a:spcBef>
                <a:spcPts val="1200"/>
              </a:spcBef>
              <a:buClr>
                <a:srgbClr val="EB602B"/>
              </a:buClr>
              <a:buFont typeface="Arial" panose="020B0604020202020204" pitchFamily="34" charset="0"/>
              <a:buChar char="–"/>
              <a:defRPr sz="2000">
                <a:solidFill>
                  <a:srgbClr val="0F375C"/>
                </a:solidFill>
              </a:defRPr>
            </a:lvl2pPr>
            <a:lvl3pPr>
              <a:spcBef>
                <a:spcPts val="1200"/>
              </a:spcBef>
              <a:buClr>
                <a:srgbClr val="00395C"/>
              </a:buClr>
              <a:defRPr sz="1800">
                <a:solidFill>
                  <a:srgbClr val="0F375C"/>
                </a:solidFil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0" name="Text Placeholder 9"/>
          <p:cNvSpPr>
            <a:spLocks noGrp="1"/>
          </p:cNvSpPr>
          <p:nvPr>
            <p:ph type="body" sz="quarter" idx="13" hasCustomPrompt="1"/>
          </p:nvPr>
        </p:nvSpPr>
        <p:spPr>
          <a:xfrm>
            <a:off x="3733800" y="331305"/>
            <a:ext cx="5181600" cy="901148"/>
          </a:xfrm>
        </p:spPr>
        <p:txBody>
          <a:bodyPr wrap="square" anchor="b" anchorCtr="0">
            <a:normAutofit/>
          </a:bodyPr>
          <a:lstStyle>
            <a:lvl1pPr marL="0" indent="0">
              <a:lnSpc>
                <a:spcPct val="90000"/>
              </a:lnSpc>
              <a:buNone/>
              <a:defRPr sz="3000" b="0">
                <a:solidFill>
                  <a:srgbClr val="00395C"/>
                </a:solidFill>
              </a:defRPr>
            </a:lvl1pPr>
            <a:lvl2pPr>
              <a:defRPr sz="3200" b="1"/>
            </a:lvl2pPr>
            <a:lvl3pPr>
              <a:defRPr sz="2800" b="1"/>
            </a:lvl3pPr>
            <a:lvl4pPr>
              <a:defRPr sz="2400" b="1"/>
            </a:lvl4pPr>
            <a:lvl5pPr>
              <a:defRPr sz="2400" b="1"/>
            </a:lvl5pPr>
          </a:lstStyle>
          <a:p>
            <a:pPr lvl="0"/>
            <a:r>
              <a:rPr lang="en-US"/>
              <a:t>Enter Page Title</a:t>
            </a:r>
          </a:p>
        </p:txBody>
      </p:sp>
      <p:sp>
        <p:nvSpPr>
          <p:cNvPr id="9"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00000"/>
                </a:solidFill>
              </a:defRPr>
            </a:lvl1pPr>
          </a:lstStyle>
          <a:p>
            <a:fld id="{423ACDEF-398B-4923-BAF3-0AF17CFC972B}" type="slidenum">
              <a:rPr lang="en-US" smtClean="0"/>
              <a:t>‹#›</a:t>
            </a:fld>
            <a:endParaRPr lang="en-US" dirty="0"/>
          </a:p>
        </p:txBody>
      </p:sp>
      <p:cxnSp>
        <p:nvCxnSpPr>
          <p:cNvPr id="7" name="Straight Connector 6"/>
          <p:cNvCxnSpPr/>
          <p:nvPr userDrawn="1"/>
        </p:nvCxnSpPr>
        <p:spPr>
          <a:xfrm>
            <a:off x="3733800" y="1461002"/>
            <a:ext cx="5401734" cy="1103"/>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60178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Rectangle 8"/>
          <p:cNvSpPr/>
          <p:nvPr userDrawn="1"/>
        </p:nvSpPr>
        <p:spPr>
          <a:xfrm>
            <a:off x="0" y="0"/>
            <a:ext cx="9144001" cy="6858000"/>
          </a:xfrm>
          <a:prstGeom prst="rect">
            <a:avLst/>
          </a:prstGeom>
          <a:solidFill>
            <a:srgbClr val="003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524000" y="2441124"/>
            <a:ext cx="6858000" cy="1563920"/>
          </a:xfrm>
        </p:spPr>
        <p:txBody>
          <a:bodyPr anchor="b">
            <a:normAutofit/>
          </a:bodyPr>
          <a:lstStyle>
            <a:lvl1pPr algn="l">
              <a:lnSpc>
                <a:spcPct val="90000"/>
              </a:lnSpc>
              <a:defRPr sz="3200" b="0" cap="none">
                <a:solidFill>
                  <a:schemeClr val="bg1"/>
                </a:solidFill>
              </a:defRPr>
            </a:lvl1pPr>
          </a:lstStyle>
          <a:p>
            <a:r>
              <a:rPr lang="en-US"/>
              <a:t>Enter Section Title</a:t>
            </a:r>
          </a:p>
        </p:txBody>
      </p:sp>
      <p:sp>
        <p:nvSpPr>
          <p:cNvPr id="11" name="Text Placeholder 10"/>
          <p:cNvSpPr>
            <a:spLocks noGrp="1"/>
          </p:cNvSpPr>
          <p:nvPr>
            <p:ph type="body" sz="quarter" idx="15" hasCustomPrompt="1"/>
          </p:nvPr>
        </p:nvSpPr>
        <p:spPr>
          <a:xfrm>
            <a:off x="1524000" y="4375150"/>
            <a:ext cx="6858000" cy="622300"/>
          </a:xfrm>
        </p:spPr>
        <p:txBody>
          <a:bodyPr>
            <a:normAutofit/>
          </a:bodyPr>
          <a:lstStyle>
            <a:lvl1pPr marL="0" indent="0">
              <a:spcBef>
                <a:spcPct val="0"/>
              </a:spcBef>
              <a:buNone/>
              <a:defRPr sz="1200" b="1">
                <a:solidFill>
                  <a:schemeClr val="bg1"/>
                </a:solidFill>
              </a:defRPr>
            </a:lvl1pPr>
          </a:lstStyle>
          <a:p>
            <a:pPr lvl="0"/>
            <a:r>
              <a:rPr lang="en-US"/>
              <a:t>Enter Author name or additional subject information</a:t>
            </a:r>
          </a:p>
        </p:txBody>
      </p:sp>
      <p:cxnSp>
        <p:nvCxnSpPr>
          <p:cNvPr id="5" name="Straight Connector 4"/>
          <p:cNvCxnSpPr/>
          <p:nvPr userDrawn="1"/>
        </p:nvCxnSpPr>
        <p:spPr>
          <a:xfrm>
            <a:off x="1524000" y="4241799"/>
            <a:ext cx="7620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494915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Whit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2441448"/>
            <a:ext cx="6096000" cy="1563920"/>
          </a:xfrm>
        </p:spPr>
        <p:txBody>
          <a:bodyPr anchor="b">
            <a:normAutofit/>
          </a:bodyPr>
          <a:lstStyle>
            <a:lvl1pPr algn="l">
              <a:lnSpc>
                <a:spcPct val="90000"/>
              </a:lnSpc>
              <a:defRPr sz="3200" b="0" cap="none">
                <a:solidFill>
                  <a:srgbClr val="00395C"/>
                </a:solidFill>
              </a:defRPr>
            </a:lvl1pPr>
          </a:lstStyle>
          <a:p>
            <a:r>
              <a:rPr lang="en-US"/>
              <a:t>Enter Section Title</a:t>
            </a:r>
          </a:p>
        </p:txBody>
      </p:sp>
      <p:sp>
        <p:nvSpPr>
          <p:cNvPr id="11" name="Text Placeholder 10"/>
          <p:cNvSpPr>
            <a:spLocks noGrp="1"/>
          </p:cNvSpPr>
          <p:nvPr>
            <p:ph type="body" sz="quarter" idx="15" hasCustomPrompt="1"/>
          </p:nvPr>
        </p:nvSpPr>
        <p:spPr>
          <a:xfrm>
            <a:off x="1524000" y="4379976"/>
            <a:ext cx="6858000" cy="622300"/>
          </a:xfrm>
        </p:spPr>
        <p:txBody>
          <a:bodyPr>
            <a:normAutofit/>
          </a:bodyPr>
          <a:lstStyle>
            <a:lvl1pPr marL="0" indent="0">
              <a:spcBef>
                <a:spcPct val="0"/>
              </a:spcBef>
              <a:buNone/>
              <a:defRPr sz="1200" b="1">
                <a:solidFill>
                  <a:srgbClr val="00395C"/>
                </a:solidFill>
              </a:defRPr>
            </a:lvl1pPr>
          </a:lstStyle>
          <a:p>
            <a:pPr lvl="0"/>
            <a:r>
              <a:rPr lang="en-US"/>
              <a:t>Enter Author name or additional subject information</a:t>
            </a:r>
          </a:p>
        </p:txBody>
      </p:sp>
      <p:cxnSp>
        <p:nvCxnSpPr>
          <p:cNvPr id="5" name="Straight Connector 4"/>
          <p:cNvCxnSpPr/>
          <p:nvPr userDrawn="1"/>
        </p:nvCxnSpPr>
        <p:spPr>
          <a:xfrm>
            <a:off x="1524000" y="4241799"/>
            <a:ext cx="762000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41825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eakers - 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304800"/>
            <a:ext cx="8229600" cy="609847"/>
          </a:xfrm>
        </p:spPr>
        <p:txBody>
          <a:bodyPr anchor="b" anchorCtr="0">
            <a:normAutofit/>
          </a:bodyPr>
          <a:lstStyle>
            <a:lvl1pPr algn="l">
              <a:lnSpc>
                <a:spcPct val="90000"/>
              </a:lnSpc>
              <a:defRPr sz="3000" b="0" i="0" u="none">
                <a:solidFill>
                  <a:srgbClr val="00395C"/>
                </a:solidFill>
              </a:defRPr>
            </a:lvl1pPr>
          </a:lstStyle>
          <a:p>
            <a:r>
              <a:rPr lang="en-US"/>
              <a:t>Presenters – enter the header</a:t>
            </a:r>
          </a:p>
        </p:txBody>
      </p:sp>
      <p:sp>
        <p:nvSpPr>
          <p:cNvPr id="12" name="Footer Placeholder 4"/>
          <p:cNvSpPr>
            <a:spLocks noGrp="1"/>
          </p:cNvSpPr>
          <p:nvPr>
            <p:ph type="ftr" sz="quarter" idx="3"/>
          </p:nvPr>
        </p:nvSpPr>
        <p:spPr>
          <a:xfrm>
            <a:off x="1828800" y="6480470"/>
            <a:ext cx="65532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a:t>ESG Developments Outside the United States</a:t>
            </a:r>
            <a:endParaRPr lang="en-US" dirty="0"/>
          </a:p>
        </p:txBody>
      </p:sp>
      <p:sp>
        <p:nvSpPr>
          <p:cNvPr id="13"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t>‹#›</a:t>
            </a:fld>
            <a:endParaRPr lang="en-US" dirty="0"/>
          </a:p>
        </p:txBody>
      </p:sp>
      <p:sp>
        <p:nvSpPr>
          <p:cNvPr id="14"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a:solidFill>
                  <a:srgbClr val="0F375C"/>
                </a:solidFill>
              </a:defRPr>
            </a:lvl1pPr>
          </a:lstStyle>
          <a:p>
            <a:r>
              <a:rPr lang="en-US"/>
              <a:t>October 28, 2022</a:t>
            </a:r>
            <a:endParaRPr lang="en-US" dirty="0"/>
          </a:p>
        </p:txBody>
      </p:sp>
      <p:sp>
        <p:nvSpPr>
          <p:cNvPr id="149" name="Text Placeholder 4"/>
          <p:cNvSpPr>
            <a:spLocks noGrp="1"/>
          </p:cNvSpPr>
          <p:nvPr>
            <p:ph type="body" sz="quarter" idx="15" hasCustomPrompt="1"/>
          </p:nvPr>
        </p:nvSpPr>
        <p:spPr>
          <a:xfrm>
            <a:off x="1828800" y="1290937"/>
            <a:ext cx="2527484" cy="274320"/>
          </a:xfrm>
        </p:spPr>
        <p:txBody>
          <a:bodyPr>
            <a:noAutofit/>
          </a:bodyPr>
          <a:lstStyle>
            <a:lvl1pPr marL="0" indent="0">
              <a:buFontTx/>
              <a:buNone/>
              <a:defRPr sz="1400" b="1" baseline="0">
                <a:solidFill>
                  <a:srgbClr val="0F375C"/>
                </a:solidFill>
              </a:defRPr>
            </a:lvl1pPr>
          </a:lstStyle>
          <a:p>
            <a:r>
              <a:rPr lang="en-US"/>
              <a:t>Speaker’s Name</a:t>
            </a:r>
          </a:p>
        </p:txBody>
      </p:sp>
      <p:sp>
        <p:nvSpPr>
          <p:cNvPr id="150" name="Text Placeholder 5"/>
          <p:cNvSpPr>
            <a:spLocks noGrp="1"/>
          </p:cNvSpPr>
          <p:nvPr>
            <p:ph type="body" sz="quarter" idx="91" hasCustomPrompt="1"/>
          </p:nvPr>
        </p:nvSpPr>
        <p:spPr>
          <a:xfrm>
            <a:off x="1828800" y="1718379"/>
            <a:ext cx="2527484" cy="228600"/>
          </a:xfrm>
        </p:spPr>
        <p:txBody>
          <a:bodyPr>
            <a:noAutofit/>
          </a:bodyPr>
          <a:lstStyle>
            <a:lvl1pPr marL="0" indent="0">
              <a:buFontTx/>
              <a:buNone/>
              <a:defRPr sz="1200" b="1">
                <a:solidFill>
                  <a:srgbClr val="0F375C"/>
                </a:solidFill>
              </a:defRPr>
            </a:lvl1pPr>
          </a:lstStyle>
          <a:p>
            <a:r>
              <a:rPr lang="en-US"/>
              <a:t>Title</a:t>
            </a:r>
          </a:p>
        </p:txBody>
      </p:sp>
      <p:sp>
        <p:nvSpPr>
          <p:cNvPr id="151" name="Text Placeholder 6"/>
          <p:cNvSpPr>
            <a:spLocks noGrp="1"/>
          </p:cNvSpPr>
          <p:nvPr>
            <p:ph type="body" sz="quarter" idx="92" hasCustomPrompt="1"/>
          </p:nvPr>
        </p:nvSpPr>
        <p:spPr>
          <a:xfrm>
            <a:off x="1828800" y="1979253"/>
            <a:ext cx="2527484" cy="228600"/>
          </a:xfrm>
        </p:spPr>
        <p:txBody>
          <a:bodyPr>
            <a:noAutofit/>
          </a:bodyPr>
          <a:lstStyle>
            <a:lvl1pPr marL="0" indent="0">
              <a:buFontTx/>
              <a:buNone/>
              <a:defRPr sz="1200">
                <a:solidFill>
                  <a:srgbClr val="0F375C"/>
                </a:solidFill>
              </a:defRPr>
            </a:lvl1pPr>
          </a:lstStyle>
          <a:p>
            <a:r>
              <a:rPr lang="en-US"/>
              <a:t>Practice group</a:t>
            </a:r>
          </a:p>
        </p:txBody>
      </p:sp>
      <p:sp>
        <p:nvSpPr>
          <p:cNvPr id="152" name="Text Placeholder 7"/>
          <p:cNvSpPr>
            <a:spLocks noGrp="1"/>
          </p:cNvSpPr>
          <p:nvPr>
            <p:ph type="body" sz="quarter" idx="95" hasCustomPrompt="1"/>
          </p:nvPr>
        </p:nvSpPr>
        <p:spPr>
          <a:xfrm>
            <a:off x="1828800" y="2799375"/>
            <a:ext cx="2527484" cy="274320"/>
          </a:xfrm>
        </p:spPr>
        <p:txBody>
          <a:bodyPr>
            <a:noAutofit/>
          </a:bodyPr>
          <a:lstStyle>
            <a:lvl1pPr marL="0" indent="0">
              <a:buFontTx/>
              <a:buNone/>
              <a:defRPr sz="1400" b="1">
                <a:solidFill>
                  <a:srgbClr val="0F375C"/>
                </a:solidFill>
              </a:defRPr>
            </a:lvl1pPr>
          </a:lstStyle>
          <a:p>
            <a:r>
              <a:rPr lang="en-US"/>
              <a:t>Speaker’s Name</a:t>
            </a:r>
          </a:p>
        </p:txBody>
      </p:sp>
      <p:sp>
        <p:nvSpPr>
          <p:cNvPr id="153" name="Text Placeholder 8"/>
          <p:cNvSpPr>
            <a:spLocks noGrp="1"/>
          </p:cNvSpPr>
          <p:nvPr>
            <p:ph type="body" sz="quarter" idx="96" hasCustomPrompt="1"/>
          </p:nvPr>
        </p:nvSpPr>
        <p:spPr>
          <a:xfrm>
            <a:off x="1828800" y="3202595"/>
            <a:ext cx="2527484" cy="228600"/>
          </a:xfrm>
        </p:spPr>
        <p:txBody>
          <a:bodyPr>
            <a:noAutofit/>
          </a:bodyPr>
          <a:lstStyle>
            <a:lvl1pPr marL="0" indent="0">
              <a:buFontTx/>
              <a:buNone/>
              <a:defRPr sz="1200" b="1">
                <a:solidFill>
                  <a:srgbClr val="0F375C"/>
                </a:solidFill>
              </a:defRPr>
            </a:lvl1pPr>
          </a:lstStyle>
          <a:p>
            <a:r>
              <a:rPr lang="en-US"/>
              <a:t>Title</a:t>
            </a:r>
          </a:p>
        </p:txBody>
      </p:sp>
      <p:sp>
        <p:nvSpPr>
          <p:cNvPr id="154" name="Text Placeholder 9"/>
          <p:cNvSpPr>
            <a:spLocks noGrp="1"/>
          </p:cNvSpPr>
          <p:nvPr>
            <p:ph type="body" sz="quarter" idx="97" hasCustomPrompt="1"/>
          </p:nvPr>
        </p:nvSpPr>
        <p:spPr>
          <a:xfrm>
            <a:off x="1828800" y="3463469"/>
            <a:ext cx="2527484" cy="228600"/>
          </a:xfrm>
        </p:spPr>
        <p:txBody>
          <a:bodyPr>
            <a:noAutofit/>
          </a:bodyPr>
          <a:lstStyle>
            <a:lvl1pPr marL="0" indent="0">
              <a:buFontTx/>
              <a:buNone/>
              <a:defRPr sz="1200" baseline="0">
                <a:solidFill>
                  <a:srgbClr val="0F375C"/>
                </a:solidFill>
              </a:defRPr>
            </a:lvl1pPr>
          </a:lstStyle>
          <a:p>
            <a:r>
              <a:rPr lang="en-US"/>
              <a:t>Practice group</a:t>
            </a:r>
          </a:p>
        </p:txBody>
      </p:sp>
      <p:sp>
        <p:nvSpPr>
          <p:cNvPr id="155" name="Text Placeholder 10"/>
          <p:cNvSpPr>
            <a:spLocks noGrp="1"/>
          </p:cNvSpPr>
          <p:nvPr>
            <p:ph type="body" sz="quarter" idx="98" hasCustomPrompt="1"/>
          </p:nvPr>
        </p:nvSpPr>
        <p:spPr>
          <a:xfrm>
            <a:off x="1828800" y="3692069"/>
            <a:ext cx="2527484" cy="228600"/>
          </a:xfrm>
        </p:spPr>
        <p:txBody>
          <a:bodyPr>
            <a:noAutofit/>
          </a:bodyPr>
          <a:lstStyle>
            <a:lvl1pPr marL="0" indent="0">
              <a:buFontTx/>
              <a:buNone/>
              <a:defRPr sz="1200">
                <a:solidFill>
                  <a:srgbClr val="0F375C"/>
                </a:solidFill>
              </a:defRPr>
            </a:lvl1pPr>
          </a:lstStyle>
          <a:p>
            <a:r>
              <a:rPr lang="en-US"/>
              <a:t>first.last@dechert.com</a:t>
            </a:r>
          </a:p>
        </p:txBody>
      </p:sp>
      <p:sp>
        <p:nvSpPr>
          <p:cNvPr id="156" name="Text Placeholder 11"/>
          <p:cNvSpPr>
            <a:spLocks noGrp="1"/>
          </p:cNvSpPr>
          <p:nvPr>
            <p:ph type="body" sz="quarter" idx="99" hasCustomPrompt="1"/>
          </p:nvPr>
        </p:nvSpPr>
        <p:spPr>
          <a:xfrm>
            <a:off x="1828800" y="3920669"/>
            <a:ext cx="2527484" cy="228600"/>
          </a:xfrm>
        </p:spPr>
        <p:txBody>
          <a:bodyPr>
            <a:noAutofit/>
          </a:bodyPr>
          <a:lstStyle>
            <a:lvl1pPr marL="0" marR="0" indent="0" algn="l" defTabSz="914400" rtl="0" eaLnBrk="1" fontAlgn="auto" latinLnBrk="0" hangingPunct="1">
              <a:lnSpc>
                <a:spcPct val="100000"/>
              </a:lnSpc>
              <a:spcBef>
                <a:spcPts val="1200"/>
              </a:spcBef>
              <a:spcAft>
                <a:spcPct val="0"/>
              </a:spcAft>
              <a:buClr>
                <a:srgbClr val="60C3DA"/>
              </a:buClr>
              <a:buSzTx/>
              <a:buFontTx/>
              <a:buNone/>
              <a:defRPr sz="1200">
                <a:solidFill>
                  <a:srgbClr val="0F375C"/>
                </a:solidFill>
              </a:defRPr>
            </a:lvl1pPr>
          </a:lstStyle>
          <a:p>
            <a:pPr marL="0" marR="0" lvl="0" indent="0" algn="l" defTabSz="914400" rtl="0" eaLnBrk="1" fontAlgn="auto" latinLnBrk="0" hangingPunct="1">
              <a:lnSpc>
                <a:spcPct val="100000"/>
              </a:lnSpc>
              <a:spcBef>
                <a:spcPts val="1200"/>
              </a:spcBef>
              <a:spcAft>
                <a:spcPct val="0"/>
              </a:spcAft>
              <a:buClr>
                <a:srgbClr val="60C3DA"/>
              </a:buClr>
              <a:buSzTx/>
              <a:buFontTx/>
              <a:buNone/>
            </a:pPr>
            <a:r>
              <a:rPr lang="en-US"/>
              <a:t>+1 000 000 0000</a:t>
            </a:r>
          </a:p>
          <a:p>
            <a:endParaRPr lang="en-US"/>
          </a:p>
        </p:txBody>
      </p:sp>
      <p:sp>
        <p:nvSpPr>
          <p:cNvPr id="157" name="Text Placeholder 12"/>
          <p:cNvSpPr>
            <a:spLocks noGrp="1"/>
          </p:cNvSpPr>
          <p:nvPr>
            <p:ph type="body" sz="quarter" idx="100" hasCustomPrompt="1"/>
          </p:nvPr>
        </p:nvSpPr>
        <p:spPr>
          <a:xfrm>
            <a:off x="1828800" y="4298499"/>
            <a:ext cx="2527484" cy="274320"/>
          </a:xfrm>
        </p:spPr>
        <p:txBody>
          <a:bodyPr>
            <a:noAutofit/>
          </a:bodyPr>
          <a:lstStyle>
            <a:lvl1pPr marL="0" indent="0">
              <a:buFontTx/>
              <a:buNone/>
              <a:defRPr sz="1400" b="1">
                <a:solidFill>
                  <a:srgbClr val="0F375C"/>
                </a:solidFill>
              </a:defRPr>
            </a:lvl1pPr>
          </a:lstStyle>
          <a:p>
            <a:r>
              <a:rPr lang="en-US"/>
              <a:t>Speaker’s Name</a:t>
            </a:r>
          </a:p>
        </p:txBody>
      </p:sp>
      <p:sp>
        <p:nvSpPr>
          <p:cNvPr id="158" name="Text Placeholder 13"/>
          <p:cNvSpPr>
            <a:spLocks noGrp="1"/>
          </p:cNvSpPr>
          <p:nvPr>
            <p:ph type="body" sz="quarter" idx="101" hasCustomPrompt="1"/>
          </p:nvPr>
        </p:nvSpPr>
        <p:spPr>
          <a:xfrm>
            <a:off x="1828800" y="4728223"/>
            <a:ext cx="2527484" cy="228600"/>
          </a:xfrm>
        </p:spPr>
        <p:txBody>
          <a:bodyPr>
            <a:noAutofit/>
          </a:bodyPr>
          <a:lstStyle>
            <a:lvl1pPr marL="0" indent="0">
              <a:buFontTx/>
              <a:buNone/>
              <a:defRPr sz="1200" b="1">
                <a:solidFill>
                  <a:srgbClr val="0F375C"/>
                </a:solidFill>
              </a:defRPr>
            </a:lvl1pPr>
          </a:lstStyle>
          <a:p>
            <a:r>
              <a:rPr lang="en-US"/>
              <a:t>Title</a:t>
            </a:r>
          </a:p>
        </p:txBody>
      </p:sp>
      <p:sp>
        <p:nvSpPr>
          <p:cNvPr id="159" name="Text Placeholder 14"/>
          <p:cNvSpPr>
            <a:spLocks noGrp="1"/>
          </p:cNvSpPr>
          <p:nvPr>
            <p:ph type="body" sz="quarter" idx="102" hasCustomPrompt="1"/>
          </p:nvPr>
        </p:nvSpPr>
        <p:spPr>
          <a:xfrm>
            <a:off x="1828800" y="4989097"/>
            <a:ext cx="2527484" cy="228600"/>
          </a:xfrm>
        </p:spPr>
        <p:txBody>
          <a:bodyPr>
            <a:noAutofit/>
          </a:bodyPr>
          <a:lstStyle>
            <a:lvl1pPr marL="0" indent="0">
              <a:buFontTx/>
              <a:buNone/>
              <a:defRPr sz="1200">
                <a:solidFill>
                  <a:srgbClr val="0F375C"/>
                </a:solidFill>
              </a:defRPr>
            </a:lvl1pPr>
          </a:lstStyle>
          <a:p>
            <a:r>
              <a:rPr lang="en-US"/>
              <a:t>Practice group</a:t>
            </a:r>
          </a:p>
        </p:txBody>
      </p:sp>
      <p:sp>
        <p:nvSpPr>
          <p:cNvPr id="160" name="Text Placeholder 15"/>
          <p:cNvSpPr>
            <a:spLocks noGrp="1"/>
          </p:cNvSpPr>
          <p:nvPr>
            <p:ph type="body" sz="quarter" idx="103" hasCustomPrompt="1"/>
          </p:nvPr>
        </p:nvSpPr>
        <p:spPr>
          <a:xfrm>
            <a:off x="1828800" y="5217697"/>
            <a:ext cx="2527484" cy="228600"/>
          </a:xfrm>
        </p:spPr>
        <p:txBody>
          <a:bodyPr>
            <a:noAutofit/>
          </a:bodyPr>
          <a:lstStyle>
            <a:lvl1pPr marL="0" indent="0">
              <a:buFontTx/>
              <a:buNone/>
              <a:defRPr sz="1200">
                <a:solidFill>
                  <a:srgbClr val="0F375C"/>
                </a:solidFill>
              </a:defRPr>
            </a:lvl1pPr>
          </a:lstStyle>
          <a:p>
            <a:r>
              <a:rPr lang="en-US"/>
              <a:t>first.last@dechert.com</a:t>
            </a:r>
          </a:p>
        </p:txBody>
      </p:sp>
      <p:sp>
        <p:nvSpPr>
          <p:cNvPr id="161" name="Text Placeholder 16"/>
          <p:cNvSpPr>
            <a:spLocks noGrp="1"/>
          </p:cNvSpPr>
          <p:nvPr>
            <p:ph type="body" sz="quarter" idx="104" hasCustomPrompt="1"/>
          </p:nvPr>
        </p:nvSpPr>
        <p:spPr>
          <a:xfrm>
            <a:off x="1828800" y="5446297"/>
            <a:ext cx="2527484" cy="228600"/>
          </a:xfrm>
        </p:spPr>
        <p:txBody>
          <a:bodyPr>
            <a:noAutofit/>
          </a:bodyPr>
          <a:lstStyle>
            <a:lvl1pPr marL="0" marR="0" indent="0" algn="l" defTabSz="914400" rtl="0" eaLnBrk="1" fontAlgn="auto" latinLnBrk="0" hangingPunct="1">
              <a:lnSpc>
                <a:spcPct val="100000"/>
              </a:lnSpc>
              <a:spcBef>
                <a:spcPts val="1200"/>
              </a:spcBef>
              <a:spcAft>
                <a:spcPct val="0"/>
              </a:spcAft>
              <a:buClr>
                <a:srgbClr val="60C3DA"/>
              </a:buClr>
              <a:buSzTx/>
              <a:buFontTx/>
              <a:buNone/>
              <a:defRPr sz="1200">
                <a:solidFill>
                  <a:srgbClr val="0F375C"/>
                </a:solidFill>
              </a:defRPr>
            </a:lvl1pPr>
          </a:lstStyle>
          <a:p>
            <a:pPr marL="0" marR="0" lvl="0" indent="0" algn="l" defTabSz="914400" rtl="0" eaLnBrk="1" fontAlgn="auto" latinLnBrk="0" hangingPunct="1">
              <a:lnSpc>
                <a:spcPct val="100000"/>
              </a:lnSpc>
              <a:spcBef>
                <a:spcPts val="1200"/>
              </a:spcBef>
              <a:spcAft>
                <a:spcPct val="0"/>
              </a:spcAft>
              <a:buClr>
                <a:srgbClr val="60C3DA"/>
              </a:buClr>
              <a:buSzTx/>
              <a:buFontTx/>
              <a:buNone/>
            </a:pPr>
            <a:r>
              <a:rPr lang="en-US"/>
              <a:t>+1 000 000 0000</a:t>
            </a:r>
          </a:p>
          <a:p>
            <a:endParaRPr lang="en-US"/>
          </a:p>
        </p:txBody>
      </p:sp>
      <p:sp>
        <p:nvSpPr>
          <p:cNvPr id="163" name="Text Placeholder 18"/>
          <p:cNvSpPr>
            <a:spLocks noGrp="1"/>
          </p:cNvSpPr>
          <p:nvPr>
            <p:ph type="body" sz="quarter" idx="121" hasCustomPrompt="1"/>
          </p:nvPr>
        </p:nvSpPr>
        <p:spPr>
          <a:xfrm>
            <a:off x="1828800" y="2207853"/>
            <a:ext cx="2527484" cy="228600"/>
          </a:xfrm>
        </p:spPr>
        <p:txBody>
          <a:bodyPr>
            <a:noAutofit/>
          </a:bodyPr>
          <a:lstStyle>
            <a:lvl1pPr marL="0" indent="0">
              <a:buFontTx/>
              <a:buNone/>
              <a:defRPr sz="1200">
                <a:solidFill>
                  <a:srgbClr val="0F375C"/>
                </a:solidFill>
              </a:defRPr>
            </a:lvl1pPr>
          </a:lstStyle>
          <a:p>
            <a:r>
              <a:rPr lang="en-US"/>
              <a:t>first.last@dechert.com</a:t>
            </a:r>
          </a:p>
        </p:txBody>
      </p:sp>
      <p:sp>
        <p:nvSpPr>
          <p:cNvPr id="164" name="Text Placeholder 19"/>
          <p:cNvSpPr>
            <a:spLocks noGrp="1"/>
          </p:cNvSpPr>
          <p:nvPr>
            <p:ph type="body" sz="quarter" idx="122" hasCustomPrompt="1"/>
          </p:nvPr>
        </p:nvSpPr>
        <p:spPr>
          <a:xfrm>
            <a:off x="1828800" y="2436453"/>
            <a:ext cx="2527484" cy="228600"/>
          </a:xfrm>
        </p:spPr>
        <p:txBody>
          <a:bodyPr>
            <a:noAutofit/>
          </a:bodyPr>
          <a:lstStyle>
            <a:lvl1pPr marL="0" indent="0">
              <a:buFontTx/>
              <a:buNone/>
              <a:defRPr sz="1200">
                <a:solidFill>
                  <a:srgbClr val="0F375C"/>
                </a:solidFill>
              </a:defRPr>
            </a:lvl1pPr>
          </a:lstStyle>
          <a:p>
            <a:r>
              <a:rPr lang="en-US"/>
              <a:t>+1 000 000 0000</a:t>
            </a:r>
          </a:p>
        </p:txBody>
      </p:sp>
      <p:sp>
        <p:nvSpPr>
          <p:cNvPr id="167" name="Text Placeholder 23"/>
          <p:cNvSpPr>
            <a:spLocks noGrp="1"/>
          </p:cNvSpPr>
          <p:nvPr>
            <p:ph type="body" sz="quarter" idx="125" hasCustomPrompt="1"/>
          </p:nvPr>
        </p:nvSpPr>
        <p:spPr>
          <a:xfrm>
            <a:off x="6078980" y="1290937"/>
            <a:ext cx="2527484" cy="274320"/>
          </a:xfrm>
        </p:spPr>
        <p:txBody>
          <a:bodyPr>
            <a:noAutofit/>
          </a:bodyPr>
          <a:lstStyle>
            <a:lvl1pPr marL="0" indent="0">
              <a:buFontTx/>
              <a:buNone/>
              <a:defRPr sz="1400" b="1">
                <a:solidFill>
                  <a:srgbClr val="0F375C"/>
                </a:solidFill>
              </a:defRPr>
            </a:lvl1pPr>
          </a:lstStyle>
          <a:p>
            <a:r>
              <a:rPr lang="en-US"/>
              <a:t>Speaker’s Name</a:t>
            </a:r>
          </a:p>
        </p:txBody>
      </p:sp>
      <p:sp>
        <p:nvSpPr>
          <p:cNvPr id="168" name="Text Placeholder 24"/>
          <p:cNvSpPr>
            <a:spLocks noGrp="1"/>
          </p:cNvSpPr>
          <p:nvPr>
            <p:ph type="body" sz="quarter" idx="126" hasCustomPrompt="1"/>
          </p:nvPr>
        </p:nvSpPr>
        <p:spPr>
          <a:xfrm>
            <a:off x="6078980" y="1718379"/>
            <a:ext cx="2527484" cy="228600"/>
          </a:xfrm>
        </p:spPr>
        <p:txBody>
          <a:bodyPr>
            <a:noAutofit/>
          </a:bodyPr>
          <a:lstStyle>
            <a:lvl1pPr marL="0" indent="0">
              <a:buFontTx/>
              <a:buNone/>
              <a:defRPr sz="1200" b="1">
                <a:solidFill>
                  <a:srgbClr val="0F375C"/>
                </a:solidFill>
              </a:defRPr>
            </a:lvl1pPr>
          </a:lstStyle>
          <a:p>
            <a:r>
              <a:rPr lang="en-US"/>
              <a:t>Title</a:t>
            </a:r>
          </a:p>
        </p:txBody>
      </p:sp>
      <p:sp>
        <p:nvSpPr>
          <p:cNvPr id="169" name="Text Placeholder 25"/>
          <p:cNvSpPr>
            <a:spLocks noGrp="1"/>
          </p:cNvSpPr>
          <p:nvPr>
            <p:ph type="body" sz="quarter" idx="127" hasCustomPrompt="1"/>
          </p:nvPr>
        </p:nvSpPr>
        <p:spPr>
          <a:xfrm>
            <a:off x="6078980" y="1979253"/>
            <a:ext cx="2527484" cy="228600"/>
          </a:xfrm>
        </p:spPr>
        <p:txBody>
          <a:bodyPr>
            <a:noAutofit/>
          </a:bodyPr>
          <a:lstStyle>
            <a:lvl1pPr marL="0" indent="0">
              <a:buFontTx/>
              <a:buNone/>
              <a:defRPr sz="1200">
                <a:solidFill>
                  <a:srgbClr val="0F375C"/>
                </a:solidFill>
              </a:defRPr>
            </a:lvl1pPr>
          </a:lstStyle>
          <a:p>
            <a:r>
              <a:rPr lang="en-US"/>
              <a:t>Practice group</a:t>
            </a:r>
          </a:p>
        </p:txBody>
      </p:sp>
      <p:sp>
        <p:nvSpPr>
          <p:cNvPr id="170" name="Text Placeholder 26"/>
          <p:cNvSpPr>
            <a:spLocks noGrp="1"/>
          </p:cNvSpPr>
          <p:nvPr>
            <p:ph type="body" sz="quarter" idx="128" hasCustomPrompt="1"/>
          </p:nvPr>
        </p:nvSpPr>
        <p:spPr>
          <a:xfrm>
            <a:off x="6078980" y="2799375"/>
            <a:ext cx="2527484" cy="274320"/>
          </a:xfrm>
        </p:spPr>
        <p:txBody>
          <a:bodyPr>
            <a:noAutofit/>
          </a:bodyPr>
          <a:lstStyle>
            <a:lvl1pPr marL="0" indent="0">
              <a:buFontTx/>
              <a:buNone/>
              <a:defRPr sz="1400" b="1">
                <a:solidFill>
                  <a:srgbClr val="0F375C"/>
                </a:solidFill>
              </a:defRPr>
            </a:lvl1pPr>
          </a:lstStyle>
          <a:p>
            <a:r>
              <a:rPr lang="en-US"/>
              <a:t>Speaker’s Name</a:t>
            </a:r>
          </a:p>
        </p:txBody>
      </p:sp>
      <p:sp>
        <p:nvSpPr>
          <p:cNvPr id="171" name="Text Placeholder 27"/>
          <p:cNvSpPr>
            <a:spLocks noGrp="1"/>
          </p:cNvSpPr>
          <p:nvPr>
            <p:ph type="body" sz="quarter" idx="129" hasCustomPrompt="1"/>
          </p:nvPr>
        </p:nvSpPr>
        <p:spPr>
          <a:xfrm>
            <a:off x="6078980" y="3202595"/>
            <a:ext cx="2527484" cy="228600"/>
          </a:xfrm>
        </p:spPr>
        <p:txBody>
          <a:bodyPr>
            <a:noAutofit/>
          </a:bodyPr>
          <a:lstStyle>
            <a:lvl1pPr marL="0" indent="0">
              <a:buFontTx/>
              <a:buNone/>
              <a:defRPr sz="1200" b="1">
                <a:solidFill>
                  <a:srgbClr val="0F375C"/>
                </a:solidFill>
              </a:defRPr>
            </a:lvl1pPr>
          </a:lstStyle>
          <a:p>
            <a:r>
              <a:rPr lang="en-US"/>
              <a:t>Title</a:t>
            </a:r>
          </a:p>
        </p:txBody>
      </p:sp>
      <p:sp>
        <p:nvSpPr>
          <p:cNvPr id="172" name="Text Placeholder 28"/>
          <p:cNvSpPr>
            <a:spLocks noGrp="1"/>
          </p:cNvSpPr>
          <p:nvPr>
            <p:ph type="body" sz="quarter" idx="130" hasCustomPrompt="1"/>
          </p:nvPr>
        </p:nvSpPr>
        <p:spPr>
          <a:xfrm>
            <a:off x="6078980" y="3463469"/>
            <a:ext cx="2527484" cy="228600"/>
          </a:xfrm>
        </p:spPr>
        <p:txBody>
          <a:bodyPr>
            <a:noAutofit/>
          </a:bodyPr>
          <a:lstStyle>
            <a:lvl1pPr marL="0" indent="0">
              <a:buFontTx/>
              <a:buNone/>
              <a:defRPr sz="1200">
                <a:solidFill>
                  <a:srgbClr val="0F375C"/>
                </a:solidFill>
              </a:defRPr>
            </a:lvl1pPr>
          </a:lstStyle>
          <a:p>
            <a:r>
              <a:rPr lang="en-US"/>
              <a:t>Practice group</a:t>
            </a:r>
          </a:p>
        </p:txBody>
      </p:sp>
      <p:sp>
        <p:nvSpPr>
          <p:cNvPr id="173" name="Text Placeholder 29"/>
          <p:cNvSpPr>
            <a:spLocks noGrp="1"/>
          </p:cNvSpPr>
          <p:nvPr>
            <p:ph type="body" sz="quarter" idx="131" hasCustomPrompt="1"/>
          </p:nvPr>
        </p:nvSpPr>
        <p:spPr>
          <a:xfrm>
            <a:off x="6078980" y="3692069"/>
            <a:ext cx="2527484" cy="228600"/>
          </a:xfrm>
        </p:spPr>
        <p:txBody>
          <a:bodyPr>
            <a:noAutofit/>
          </a:bodyPr>
          <a:lstStyle>
            <a:lvl1pPr marL="0" indent="0">
              <a:buFontTx/>
              <a:buNone/>
              <a:defRPr sz="1200">
                <a:solidFill>
                  <a:srgbClr val="0F375C"/>
                </a:solidFill>
              </a:defRPr>
            </a:lvl1pPr>
          </a:lstStyle>
          <a:p>
            <a:r>
              <a:rPr lang="en-US"/>
              <a:t>first.last@dechert.com</a:t>
            </a:r>
          </a:p>
        </p:txBody>
      </p:sp>
      <p:sp>
        <p:nvSpPr>
          <p:cNvPr id="174" name="Text Placeholder 30"/>
          <p:cNvSpPr>
            <a:spLocks noGrp="1"/>
          </p:cNvSpPr>
          <p:nvPr>
            <p:ph type="body" sz="quarter" idx="132" hasCustomPrompt="1"/>
          </p:nvPr>
        </p:nvSpPr>
        <p:spPr>
          <a:xfrm>
            <a:off x="6078980" y="3920669"/>
            <a:ext cx="2527484" cy="228600"/>
          </a:xfrm>
        </p:spPr>
        <p:txBody>
          <a:bodyPr>
            <a:noAutofit/>
          </a:bodyPr>
          <a:lstStyle>
            <a:lvl1pPr marL="0" marR="0" indent="0" algn="l" defTabSz="914400" rtl="0" eaLnBrk="1" fontAlgn="auto" latinLnBrk="0" hangingPunct="1">
              <a:lnSpc>
                <a:spcPct val="100000"/>
              </a:lnSpc>
              <a:spcBef>
                <a:spcPts val="1200"/>
              </a:spcBef>
              <a:spcAft>
                <a:spcPct val="0"/>
              </a:spcAft>
              <a:buClr>
                <a:srgbClr val="60C3DA"/>
              </a:buClr>
              <a:buSzTx/>
              <a:buFontTx/>
              <a:buNone/>
              <a:defRPr sz="1200">
                <a:solidFill>
                  <a:srgbClr val="0F375C"/>
                </a:solidFill>
              </a:defRPr>
            </a:lvl1pPr>
          </a:lstStyle>
          <a:p>
            <a:pPr marL="0" marR="0" lvl="0" indent="0" algn="l" defTabSz="914400" rtl="0" eaLnBrk="1" fontAlgn="auto" latinLnBrk="0" hangingPunct="1">
              <a:lnSpc>
                <a:spcPct val="100000"/>
              </a:lnSpc>
              <a:spcBef>
                <a:spcPts val="1200"/>
              </a:spcBef>
              <a:spcAft>
                <a:spcPct val="0"/>
              </a:spcAft>
              <a:buClr>
                <a:srgbClr val="60C3DA"/>
              </a:buClr>
              <a:buSzTx/>
              <a:buFontTx/>
              <a:buNone/>
            </a:pPr>
            <a:r>
              <a:rPr lang="en-US"/>
              <a:t>+1 000 000 0000</a:t>
            </a:r>
          </a:p>
          <a:p>
            <a:endParaRPr lang="en-US"/>
          </a:p>
        </p:txBody>
      </p:sp>
      <p:sp>
        <p:nvSpPr>
          <p:cNvPr id="175" name="Text Placeholder 31"/>
          <p:cNvSpPr>
            <a:spLocks noGrp="1"/>
          </p:cNvSpPr>
          <p:nvPr>
            <p:ph type="body" sz="quarter" idx="133" hasCustomPrompt="1"/>
          </p:nvPr>
        </p:nvSpPr>
        <p:spPr>
          <a:xfrm>
            <a:off x="6078980" y="4298499"/>
            <a:ext cx="2527484" cy="274320"/>
          </a:xfrm>
        </p:spPr>
        <p:txBody>
          <a:bodyPr>
            <a:noAutofit/>
          </a:bodyPr>
          <a:lstStyle>
            <a:lvl1pPr marL="0" indent="0">
              <a:buFontTx/>
              <a:buNone/>
              <a:defRPr sz="1400" b="1">
                <a:solidFill>
                  <a:srgbClr val="0F375C"/>
                </a:solidFill>
              </a:defRPr>
            </a:lvl1pPr>
          </a:lstStyle>
          <a:p>
            <a:r>
              <a:rPr lang="en-US"/>
              <a:t>Speaker’s Name</a:t>
            </a:r>
          </a:p>
        </p:txBody>
      </p:sp>
      <p:sp>
        <p:nvSpPr>
          <p:cNvPr id="176" name="Text Placeholder 32"/>
          <p:cNvSpPr>
            <a:spLocks noGrp="1"/>
          </p:cNvSpPr>
          <p:nvPr>
            <p:ph type="body" sz="quarter" idx="134" hasCustomPrompt="1"/>
          </p:nvPr>
        </p:nvSpPr>
        <p:spPr>
          <a:xfrm>
            <a:off x="6078980" y="4728223"/>
            <a:ext cx="2527484" cy="228600"/>
          </a:xfrm>
        </p:spPr>
        <p:txBody>
          <a:bodyPr>
            <a:noAutofit/>
          </a:bodyPr>
          <a:lstStyle>
            <a:lvl1pPr marL="0" indent="0">
              <a:buFontTx/>
              <a:buNone/>
              <a:defRPr sz="1200" b="1">
                <a:solidFill>
                  <a:srgbClr val="0F375C"/>
                </a:solidFill>
              </a:defRPr>
            </a:lvl1pPr>
          </a:lstStyle>
          <a:p>
            <a:r>
              <a:rPr lang="en-US"/>
              <a:t>Title</a:t>
            </a:r>
          </a:p>
        </p:txBody>
      </p:sp>
      <p:sp>
        <p:nvSpPr>
          <p:cNvPr id="177" name="Text Placeholder 33"/>
          <p:cNvSpPr>
            <a:spLocks noGrp="1"/>
          </p:cNvSpPr>
          <p:nvPr>
            <p:ph type="body" sz="quarter" idx="135" hasCustomPrompt="1"/>
          </p:nvPr>
        </p:nvSpPr>
        <p:spPr>
          <a:xfrm>
            <a:off x="6078980" y="4989097"/>
            <a:ext cx="2527484" cy="228600"/>
          </a:xfrm>
        </p:spPr>
        <p:txBody>
          <a:bodyPr>
            <a:noAutofit/>
          </a:bodyPr>
          <a:lstStyle>
            <a:lvl1pPr marL="0" indent="0">
              <a:buFontTx/>
              <a:buNone/>
              <a:defRPr sz="1200" baseline="0">
                <a:solidFill>
                  <a:srgbClr val="0F375C"/>
                </a:solidFill>
              </a:defRPr>
            </a:lvl1pPr>
          </a:lstStyle>
          <a:p>
            <a:r>
              <a:rPr lang="en-US"/>
              <a:t>Practice group</a:t>
            </a:r>
          </a:p>
        </p:txBody>
      </p:sp>
      <p:sp>
        <p:nvSpPr>
          <p:cNvPr id="178" name="Text Placeholder 34"/>
          <p:cNvSpPr>
            <a:spLocks noGrp="1"/>
          </p:cNvSpPr>
          <p:nvPr>
            <p:ph type="body" sz="quarter" idx="136" hasCustomPrompt="1"/>
          </p:nvPr>
        </p:nvSpPr>
        <p:spPr>
          <a:xfrm>
            <a:off x="6078980" y="5217697"/>
            <a:ext cx="2527484" cy="228600"/>
          </a:xfrm>
        </p:spPr>
        <p:txBody>
          <a:bodyPr>
            <a:noAutofit/>
          </a:bodyPr>
          <a:lstStyle>
            <a:lvl1pPr marL="0" indent="0">
              <a:buFontTx/>
              <a:buNone/>
              <a:defRPr sz="1200">
                <a:solidFill>
                  <a:srgbClr val="0F375C"/>
                </a:solidFill>
              </a:defRPr>
            </a:lvl1pPr>
          </a:lstStyle>
          <a:p>
            <a:r>
              <a:rPr lang="en-US"/>
              <a:t>first.last@dechert.com</a:t>
            </a:r>
          </a:p>
        </p:txBody>
      </p:sp>
      <p:sp>
        <p:nvSpPr>
          <p:cNvPr id="179" name="Text Placeholder 35"/>
          <p:cNvSpPr>
            <a:spLocks noGrp="1"/>
          </p:cNvSpPr>
          <p:nvPr>
            <p:ph type="body" sz="quarter" idx="137" hasCustomPrompt="1"/>
          </p:nvPr>
        </p:nvSpPr>
        <p:spPr>
          <a:xfrm>
            <a:off x="6078980" y="5446297"/>
            <a:ext cx="2527484" cy="228600"/>
          </a:xfrm>
        </p:spPr>
        <p:txBody>
          <a:bodyPr>
            <a:noAutofit/>
          </a:bodyPr>
          <a:lstStyle>
            <a:lvl1pPr marL="0" marR="0" indent="0" algn="l" defTabSz="914400" rtl="0" eaLnBrk="1" fontAlgn="auto" latinLnBrk="0" hangingPunct="1">
              <a:lnSpc>
                <a:spcPct val="100000"/>
              </a:lnSpc>
              <a:spcBef>
                <a:spcPts val="1200"/>
              </a:spcBef>
              <a:spcAft>
                <a:spcPct val="0"/>
              </a:spcAft>
              <a:buClr>
                <a:srgbClr val="60C3DA"/>
              </a:buClr>
              <a:buSzTx/>
              <a:buFontTx/>
              <a:buNone/>
              <a:defRPr sz="1200">
                <a:solidFill>
                  <a:srgbClr val="0F375C"/>
                </a:solidFill>
              </a:defRPr>
            </a:lvl1pPr>
          </a:lstStyle>
          <a:p>
            <a:pPr marL="0" marR="0" lvl="0" indent="0" algn="l" defTabSz="914400" rtl="0" eaLnBrk="1" fontAlgn="auto" latinLnBrk="0" hangingPunct="1">
              <a:lnSpc>
                <a:spcPct val="100000"/>
              </a:lnSpc>
              <a:spcBef>
                <a:spcPts val="1200"/>
              </a:spcBef>
              <a:spcAft>
                <a:spcPct val="0"/>
              </a:spcAft>
              <a:buClr>
                <a:srgbClr val="60C3DA"/>
              </a:buClr>
              <a:buSzTx/>
              <a:buFontTx/>
              <a:buNone/>
            </a:pPr>
            <a:r>
              <a:rPr lang="en-US"/>
              <a:t>+1 000 000 0000</a:t>
            </a:r>
          </a:p>
          <a:p>
            <a:endParaRPr lang="en-US"/>
          </a:p>
        </p:txBody>
      </p:sp>
      <p:sp>
        <p:nvSpPr>
          <p:cNvPr id="181" name="Text Placeholder 37"/>
          <p:cNvSpPr>
            <a:spLocks noGrp="1"/>
          </p:cNvSpPr>
          <p:nvPr>
            <p:ph type="body" sz="quarter" idx="139" hasCustomPrompt="1"/>
          </p:nvPr>
        </p:nvSpPr>
        <p:spPr>
          <a:xfrm>
            <a:off x="6078980" y="2207853"/>
            <a:ext cx="2527484" cy="228600"/>
          </a:xfrm>
        </p:spPr>
        <p:txBody>
          <a:bodyPr>
            <a:noAutofit/>
          </a:bodyPr>
          <a:lstStyle>
            <a:lvl1pPr marL="0" indent="0">
              <a:buFontTx/>
              <a:buNone/>
              <a:defRPr sz="1200">
                <a:solidFill>
                  <a:srgbClr val="0F375C"/>
                </a:solidFill>
              </a:defRPr>
            </a:lvl1pPr>
          </a:lstStyle>
          <a:p>
            <a:r>
              <a:rPr lang="en-US"/>
              <a:t>first.last@dechert.com</a:t>
            </a:r>
          </a:p>
        </p:txBody>
      </p:sp>
      <p:sp>
        <p:nvSpPr>
          <p:cNvPr id="182" name="Text Placeholder 38"/>
          <p:cNvSpPr>
            <a:spLocks noGrp="1"/>
          </p:cNvSpPr>
          <p:nvPr>
            <p:ph type="body" sz="quarter" idx="140" hasCustomPrompt="1"/>
          </p:nvPr>
        </p:nvSpPr>
        <p:spPr>
          <a:xfrm>
            <a:off x="6078980" y="2436453"/>
            <a:ext cx="2527484" cy="228600"/>
          </a:xfrm>
        </p:spPr>
        <p:txBody>
          <a:bodyPr>
            <a:noAutofit/>
          </a:bodyPr>
          <a:lstStyle>
            <a:lvl1pPr marL="0" marR="0" indent="0" algn="l" defTabSz="914400" rtl="0" eaLnBrk="1" fontAlgn="auto" latinLnBrk="0" hangingPunct="1">
              <a:lnSpc>
                <a:spcPct val="100000"/>
              </a:lnSpc>
              <a:spcBef>
                <a:spcPts val="1200"/>
              </a:spcBef>
              <a:spcAft>
                <a:spcPct val="0"/>
              </a:spcAft>
              <a:buClr>
                <a:srgbClr val="60C3DA"/>
              </a:buClr>
              <a:buSzTx/>
              <a:buFontTx/>
              <a:buNone/>
              <a:defRPr sz="1200">
                <a:solidFill>
                  <a:srgbClr val="0F375C"/>
                </a:solidFill>
              </a:defRPr>
            </a:lvl1pPr>
          </a:lstStyle>
          <a:p>
            <a:pPr marL="0" marR="0" lvl="0" indent="0" algn="l" defTabSz="914400" rtl="0" eaLnBrk="1" fontAlgn="auto" latinLnBrk="0" hangingPunct="1">
              <a:lnSpc>
                <a:spcPct val="100000"/>
              </a:lnSpc>
              <a:spcBef>
                <a:spcPts val="1200"/>
              </a:spcBef>
              <a:spcAft>
                <a:spcPct val="0"/>
              </a:spcAft>
              <a:buClr>
                <a:srgbClr val="60C3DA"/>
              </a:buClr>
              <a:buSzTx/>
              <a:buFontTx/>
              <a:buNone/>
            </a:pPr>
            <a:r>
              <a:rPr lang="en-US"/>
              <a:t>+1 000 000 0000</a:t>
            </a:r>
          </a:p>
          <a:p>
            <a:endParaRPr lang="en-US"/>
          </a:p>
        </p:txBody>
      </p:sp>
      <p:sp>
        <p:nvSpPr>
          <p:cNvPr id="191" name="Picture Placeholder 138"/>
          <p:cNvSpPr>
            <a:spLocks noGrp="1"/>
          </p:cNvSpPr>
          <p:nvPr>
            <p:ph type="pic" sz="quarter" idx="10" hasCustomPrompt="1"/>
          </p:nvPr>
        </p:nvSpPr>
        <p:spPr>
          <a:xfrm>
            <a:off x="554968" y="1302633"/>
            <a:ext cx="1078992" cy="1353312"/>
          </a:xfrm>
          <a:prstGeom prst="rect">
            <a:avLst/>
          </a:prstGeom>
          <a:ln w="12700">
            <a:solidFill>
              <a:srgbClr val="EB602B"/>
            </a:solidFill>
          </a:ln>
        </p:spPr>
        <p:txBody>
          <a:bodyPr anchor="ctr" anchorCtr="0"/>
          <a:lstStyle>
            <a:lvl1pPr marL="0" marR="0" indent="0" algn="ctr" defTabSz="914400" rtl="0" eaLnBrk="1" fontAlgn="auto" latinLnBrk="0" hangingPunct="1">
              <a:lnSpc>
                <a:spcPct val="100000"/>
              </a:lnSpc>
              <a:spcBef>
                <a:spcPts val="1200"/>
              </a:spcBef>
              <a:spcAft>
                <a:spcPct val="0"/>
              </a:spcAft>
              <a:buClr>
                <a:srgbClr val="60C3DA"/>
              </a:buClr>
              <a:buSzTx/>
              <a:buFont typeface="Arial" panose="020B0604020202020204" pitchFamily="34" charset="0"/>
              <a:buNone/>
              <a:defRPr sz="1000" baseline="0">
                <a:solidFill>
                  <a:srgbClr val="5F5F5F"/>
                </a:solidFill>
                <a:latin typeface="Arial" pitchFamily="34" charset="0"/>
                <a:cs typeface="Arial" pitchFamily="34" charset="0"/>
              </a:defRPr>
            </a:lvl1pPr>
          </a:lstStyle>
          <a:p>
            <a:r>
              <a:rPr lang="en-US" sz="1000" dirty="0"/>
              <a:t>PHOTO</a:t>
            </a:r>
            <a:endParaRPr lang="en-US" dirty="0"/>
          </a:p>
          <a:p>
            <a:endParaRPr lang="en-US" dirty="0"/>
          </a:p>
        </p:txBody>
      </p:sp>
      <p:sp>
        <p:nvSpPr>
          <p:cNvPr id="192" name="Picture Placeholder 138"/>
          <p:cNvSpPr>
            <a:spLocks noGrp="1"/>
          </p:cNvSpPr>
          <p:nvPr>
            <p:ph type="pic" sz="quarter" idx="141" hasCustomPrompt="1"/>
          </p:nvPr>
        </p:nvSpPr>
        <p:spPr>
          <a:xfrm>
            <a:off x="554968" y="2789327"/>
            <a:ext cx="1078992" cy="1353312"/>
          </a:xfrm>
          <a:prstGeom prst="rect">
            <a:avLst/>
          </a:prstGeom>
          <a:ln w="12700">
            <a:solidFill>
              <a:srgbClr val="EB602B"/>
            </a:solidFill>
          </a:ln>
        </p:spPr>
        <p:txBody>
          <a:bodyPr anchor="ctr" anchorCtr="0"/>
          <a:lstStyle>
            <a:lvl1pPr marL="0" marR="0" indent="0" algn="ctr" defTabSz="914400" rtl="0" eaLnBrk="1" fontAlgn="auto" latinLnBrk="0" hangingPunct="1">
              <a:lnSpc>
                <a:spcPct val="100000"/>
              </a:lnSpc>
              <a:spcBef>
                <a:spcPts val="1200"/>
              </a:spcBef>
              <a:spcAft>
                <a:spcPct val="0"/>
              </a:spcAft>
              <a:buClr>
                <a:srgbClr val="60C3DA"/>
              </a:buClr>
              <a:buSzTx/>
              <a:buFont typeface="Arial" panose="020B0604020202020204" pitchFamily="34" charset="0"/>
              <a:buNone/>
              <a:defRPr sz="1000" baseline="0">
                <a:solidFill>
                  <a:srgbClr val="5F5F5F"/>
                </a:solidFill>
                <a:latin typeface="Arial" pitchFamily="34" charset="0"/>
                <a:cs typeface="Arial" pitchFamily="34" charset="0"/>
              </a:defRPr>
            </a:lvl1pPr>
          </a:lstStyle>
          <a:p>
            <a:r>
              <a:rPr lang="en-US" sz="1000" dirty="0"/>
              <a:t>PHOTO</a:t>
            </a:r>
            <a:endParaRPr lang="en-US" dirty="0"/>
          </a:p>
          <a:p>
            <a:endParaRPr lang="en-US" dirty="0"/>
          </a:p>
        </p:txBody>
      </p:sp>
      <p:sp>
        <p:nvSpPr>
          <p:cNvPr id="193" name="Picture Placeholder 138"/>
          <p:cNvSpPr>
            <a:spLocks noGrp="1"/>
          </p:cNvSpPr>
          <p:nvPr>
            <p:ph type="pic" sz="quarter" idx="142" hasCustomPrompt="1"/>
          </p:nvPr>
        </p:nvSpPr>
        <p:spPr>
          <a:xfrm>
            <a:off x="554968" y="4312169"/>
            <a:ext cx="1078992" cy="1353312"/>
          </a:xfrm>
          <a:prstGeom prst="rect">
            <a:avLst/>
          </a:prstGeom>
          <a:ln w="12700">
            <a:solidFill>
              <a:srgbClr val="EB602B"/>
            </a:solidFill>
          </a:ln>
        </p:spPr>
        <p:txBody>
          <a:bodyPr anchor="ctr" anchorCtr="0"/>
          <a:lstStyle>
            <a:lvl1pPr marL="0" marR="0" indent="0" algn="ctr" defTabSz="914400" rtl="0" eaLnBrk="1" fontAlgn="auto" latinLnBrk="0" hangingPunct="1">
              <a:lnSpc>
                <a:spcPct val="100000"/>
              </a:lnSpc>
              <a:spcBef>
                <a:spcPts val="1200"/>
              </a:spcBef>
              <a:spcAft>
                <a:spcPct val="0"/>
              </a:spcAft>
              <a:buClr>
                <a:srgbClr val="60C3DA"/>
              </a:buClr>
              <a:buSzTx/>
              <a:buFont typeface="Arial" panose="020B0604020202020204" pitchFamily="34" charset="0"/>
              <a:buNone/>
              <a:defRPr sz="1000" baseline="0">
                <a:solidFill>
                  <a:srgbClr val="5F5F5F"/>
                </a:solidFill>
                <a:latin typeface="Arial" pitchFamily="34" charset="0"/>
                <a:cs typeface="Arial" pitchFamily="34" charset="0"/>
              </a:defRPr>
            </a:lvl1pPr>
          </a:lstStyle>
          <a:p>
            <a:r>
              <a:rPr lang="en-US" sz="1000" dirty="0"/>
              <a:t>PHOTO</a:t>
            </a:r>
            <a:endParaRPr lang="en-US" dirty="0"/>
          </a:p>
          <a:p>
            <a:endParaRPr lang="en-US" dirty="0"/>
          </a:p>
        </p:txBody>
      </p:sp>
      <p:sp>
        <p:nvSpPr>
          <p:cNvPr id="196" name="Picture Placeholder 138"/>
          <p:cNvSpPr>
            <a:spLocks noGrp="1"/>
          </p:cNvSpPr>
          <p:nvPr>
            <p:ph type="pic" sz="quarter" idx="143" hasCustomPrompt="1"/>
          </p:nvPr>
        </p:nvSpPr>
        <p:spPr>
          <a:xfrm>
            <a:off x="4795544" y="1302633"/>
            <a:ext cx="1078992" cy="1353312"/>
          </a:xfrm>
          <a:prstGeom prst="rect">
            <a:avLst/>
          </a:prstGeom>
          <a:ln w="12700">
            <a:solidFill>
              <a:srgbClr val="EB602B"/>
            </a:solidFill>
          </a:ln>
        </p:spPr>
        <p:txBody>
          <a:bodyPr anchor="ctr" anchorCtr="0"/>
          <a:lstStyle>
            <a:lvl1pPr marL="0" marR="0" indent="0" algn="ctr" defTabSz="914400" rtl="0" eaLnBrk="1" fontAlgn="auto" latinLnBrk="0" hangingPunct="1">
              <a:lnSpc>
                <a:spcPct val="100000"/>
              </a:lnSpc>
              <a:spcBef>
                <a:spcPts val="1200"/>
              </a:spcBef>
              <a:spcAft>
                <a:spcPct val="0"/>
              </a:spcAft>
              <a:buClr>
                <a:srgbClr val="60C3DA"/>
              </a:buClr>
              <a:buSzTx/>
              <a:buFont typeface="Arial" panose="020B0604020202020204" pitchFamily="34" charset="0"/>
              <a:buNone/>
              <a:defRPr sz="1000" baseline="0">
                <a:solidFill>
                  <a:srgbClr val="5F5F5F"/>
                </a:solidFill>
                <a:latin typeface="Arial" pitchFamily="34" charset="0"/>
                <a:cs typeface="Arial" pitchFamily="34" charset="0"/>
              </a:defRPr>
            </a:lvl1pPr>
          </a:lstStyle>
          <a:p>
            <a:r>
              <a:rPr lang="en-US" sz="1000" dirty="0"/>
              <a:t>PHOTO</a:t>
            </a:r>
            <a:endParaRPr lang="en-US" dirty="0"/>
          </a:p>
          <a:p>
            <a:endParaRPr lang="en-US" dirty="0"/>
          </a:p>
        </p:txBody>
      </p:sp>
      <p:sp>
        <p:nvSpPr>
          <p:cNvPr id="197" name="Picture Placeholder 138"/>
          <p:cNvSpPr>
            <a:spLocks noGrp="1"/>
          </p:cNvSpPr>
          <p:nvPr>
            <p:ph type="pic" sz="quarter" idx="144" hasCustomPrompt="1"/>
          </p:nvPr>
        </p:nvSpPr>
        <p:spPr>
          <a:xfrm>
            <a:off x="4795544" y="2789327"/>
            <a:ext cx="1078992" cy="1353312"/>
          </a:xfrm>
          <a:prstGeom prst="rect">
            <a:avLst/>
          </a:prstGeom>
          <a:ln w="12700">
            <a:solidFill>
              <a:srgbClr val="EB602B"/>
            </a:solidFill>
          </a:ln>
        </p:spPr>
        <p:txBody>
          <a:bodyPr anchor="ctr" anchorCtr="0"/>
          <a:lstStyle>
            <a:lvl1pPr marL="0" marR="0" indent="0" algn="ctr" defTabSz="914400" rtl="0" eaLnBrk="1" fontAlgn="auto" latinLnBrk="0" hangingPunct="1">
              <a:lnSpc>
                <a:spcPct val="100000"/>
              </a:lnSpc>
              <a:spcBef>
                <a:spcPts val="1200"/>
              </a:spcBef>
              <a:spcAft>
                <a:spcPct val="0"/>
              </a:spcAft>
              <a:buClr>
                <a:srgbClr val="60C3DA"/>
              </a:buClr>
              <a:buSzTx/>
              <a:buFont typeface="Arial" panose="020B0604020202020204" pitchFamily="34" charset="0"/>
              <a:buNone/>
              <a:defRPr sz="1000" baseline="0">
                <a:solidFill>
                  <a:srgbClr val="5F5F5F"/>
                </a:solidFill>
                <a:latin typeface="Arial" pitchFamily="34" charset="0"/>
                <a:cs typeface="Arial" pitchFamily="34" charset="0"/>
              </a:defRPr>
            </a:lvl1pPr>
          </a:lstStyle>
          <a:p>
            <a:r>
              <a:rPr lang="en-US" sz="1000" dirty="0"/>
              <a:t>PHOTO</a:t>
            </a:r>
            <a:endParaRPr lang="en-US" dirty="0"/>
          </a:p>
          <a:p>
            <a:endParaRPr lang="en-US" dirty="0"/>
          </a:p>
        </p:txBody>
      </p:sp>
      <p:sp>
        <p:nvSpPr>
          <p:cNvPr id="198" name="Picture Placeholder 138"/>
          <p:cNvSpPr>
            <a:spLocks noGrp="1"/>
          </p:cNvSpPr>
          <p:nvPr>
            <p:ph type="pic" sz="quarter" idx="145" hasCustomPrompt="1"/>
          </p:nvPr>
        </p:nvSpPr>
        <p:spPr>
          <a:xfrm>
            <a:off x="4795544" y="4312169"/>
            <a:ext cx="1078992" cy="1353312"/>
          </a:xfrm>
          <a:prstGeom prst="rect">
            <a:avLst/>
          </a:prstGeom>
          <a:ln w="12700">
            <a:solidFill>
              <a:srgbClr val="EB602B"/>
            </a:solidFill>
          </a:ln>
        </p:spPr>
        <p:txBody>
          <a:bodyPr anchor="ctr" anchorCtr="0"/>
          <a:lstStyle>
            <a:lvl1pPr marL="0" marR="0" indent="0" algn="ctr" defTabSz="914400" rtl="0" eaLnBrk="1" fontAlgn="auto" latinLnBrk="0" hangingPunct="1">
              <a:lnSpc>
                <a:spcPct val="100000"/>
              </a:lnSpc>
              <a:spcBef>
                <a:spcPts val="1200"/>
              </a:spcBef>
              <a:spcAft>
                <a:spcPct val="0"/>
              </a:spcAft>
              <a:buClr>
                <a:srgbClr val="60C3DA"/>
              </a:buClr>
              <a:buSzTx/>
              <a:buFont typeface="Arial" panose="020B0604020202020204" pitchFamily="34" charset="0"/>
              <a:buNone/>
              <a:defRPr sz="1000" baseline="0">
                <a:solidFill>
                  <a:srgbClr val="5F5F5F"/>
                </a:solidFill>
                <a:latin typeface="Arial" pitchFamily="34" charset="0"/>
                <a:cs typeface="Arial" pitchFamily="34" charset="0"/>
              </a:defRPr>
            </a:lvl1pPr>
          </a:lstStyle>
          <a:p>
            <a:r>
              <a:rPr lang="en-US" sz="1000" dirty="0"/>
              <a:t>PHOTO</a:t>
            </a:r>
            <a:endParaRPr lang="en-US" dirty="0"/>
          </a:p>
          <a:p>
            <a:endParaRPr lang="en-US" dirty="0"/>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6045198"/>
            <a:ext cx="9144000" cy="423334"/>
          </a:xfrm>
          <a:prstGeom prst="rect">
            <a:avLst/>
          </a:prstGeom>
        </p:spPr>
      </p:pic>
      <p:cxnSp>
        <p:nvCxnSpPr>
          <p:cNvPr id="44" name="Straight Connector 43"/>
          <p:cNvCxnSpPr/>
          <p:nvPr userDrawn="1"/>
        </p:nvCxnSpPr>
        <p:spPr>
          <a:xfrm>
            <a:off x="539104" y="1061281"/>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1789493" y="6618970"/>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3983"/>
      </p:ext>
    </p:extLst>
  </p:cSld>
  <p:clrMapOvr>
    <a:masterClrMapping/>
  </p:clrMapOvr>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eakers -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304800"/>
            <a:ext cx="8229600" cy="874931"/>
          </a:xfrm>
        </p:spPr>
        <p:txBody>
          <a:bodyPr anchor="b" anchorCtr="0">
            <a:normAutofit/>
          </a:bodyPr>
          <a:lstStyle>
            <a:lvl1pPr algn="l">
              <a:lnSpc>
                <a:spcPct val="90000"/>
              </a:lnSpc>
              <a:defRPr sz="3000" b="0" i="0" u="none">
                <a:solidFill>
                  <a:srgbClr val="00395C"/>
                </a:solidFill>
              </a:defRPr>
            </a:lvl1pPr>
          </a:lstStyle>
          <a:p>
            <a:r>
              <a:rPr lang="en-US"/>
              <a:t>Presenters – enter the header</a:t>
            </a:r>
          </a:p>
        </p:txBody>
      </p:sp>
      <p:sp>
        <p:nvSpPr>
          <p:cNvPr id="12" name="Footer Placeholder 4"/>
          <p:cNvSpPr>
            <a:spLocks noGrp="1"/>
          </p:cNvSpPr>
          <p:nvPr>
            <p:ph type="ftr" sz="quarter" idx="3"/>
          </p:nvPr>
        </p:nvSpPr>
        <p:spPr>
          <a:xfrm>
            <a:off x="1828800" y="6480470"/>
            <a:ext cx="65532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a:t>ESG Developments Outside the United States</a:t>
            </a:r>
            <a:endParaRPr lang="en-US" dirty="0"/>
          </a:p>
        </p:txBody>
      </p:sp>
      <p:sp>
        <p:nvSpPr>
          <p:cNvPr id="13"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t>‹#›</a:t>
            </a:fld>
            <a:endParaRPr lang="en-US" dirty="0"/>
          </a:p>
        </p:txBody>
      </p:sp>
      <p:sp>
        <p:nvSpPr>
          <p:cNvPr id="14" name="Date Placeholder 3"/>
          <p:cNvSpPr>
            <a:spLocks noGrp="1"/>
          </p:cNvSpPr>
          <p:nvPr>
            <p:ph type="dt" sz="half" idx="2"/>
          </p:nvPr>
        </p:nvSpPr>
        <p:spPr>
          <a:xfrm>
            <a:off x="426720" y="6480470"/>
            <a:ext cx="1325880" cy="365125"/>
          </a:xfrm>
          <a:prstGeom prst="rect">
            <a:avLst/>
          </a:prstGeom>
        </p:spPr>
        <p:txBody>
          <a:bodyPr vert="horz" lIns="91440" tIns="45720" rIns="91440" bIns="45720" rtlCol="0" anchor="ctr"/>
          <a:lstStyle>
            <a:lvl1pPr algn="r">
              <a:defRPr sz="900">
                <a:solidFill>
                  <a:srgbClr val="0F375C"/>
                </a:solidFill>
              </a:defRPr>
            </a:lvl1pPr>
          </a:lstStyle>
          <a:p>
            <a:r>
              <a:rPr lang="en-US"/>
              <a:t>October 28, 2022</a:t>
            </a:r>
            <a:endParaRPr lang="en-US" dirty="0"/>
          </a:p>
        </p:txBody>
      </p:sp>
      <p:sp>
        <p:nvSpPr>
          <p:cNvPr id="11" name="Text Placeholder 47"/>
          <p:cNvSpPr>
            <a:spLocks noGrp="1"/>
          </p:cNvSpPr>
          <p:nvPr>
            <p:ph type="body" sz="quarter" idx="16" hasCustomPrompt="1"/>
          </p:nvPr>
        </p:nvSpPr>
        <p:spPr>
          <a:xfrm>
            <a:off x="1752600" y="2227865"/>
            <a:ext cx="2665228" cy="748147"/>
          </a:xfrm>
          <a:prstGeom prst="rect">
            <a:avLst/>
          </a:prstGeom>
        </p:spPr>
        <p:txBody>
          <a:bodyPr/>
          <a:lstStyle>
            <a:lvl1pPr marL="0" indent="0">
              <a:lnSpc>
                <a:spcPct val="100000"/>
              </a:lnSpc>
              <a:spcBef>
                <a:spcPct val="0"/>
              </a:spcBef>
              <a:buNone/>
              <a:defRPr sz="1400" baseline="0">
                <a:solidFill>
                  <a:srgbClr val="0F375C"/>
                </a:solidFill>
                <a:latin typeface="Arial" pitchFamily="34" charset="0"/>
                <a:cs typeface="Arial" pitchFamily="34" charset="0"/>
              </a:defRPr>
            </a:lvl1pPr>
            <a:lvl2pPr>
              <a:buNone/>
              <a:defRPr sz="1400">
                <a:latin typeface="Arial" pitchFamily="34" charset="0"/>
                <a:cs typeface="Arial" pitchFamily="34" charset="0"/>
              </a:defRPr>
            </a:lvl2pPr>
            <a:lvl3pPr>
              <a:buNone/>
              <a:defRPr sz="1400">
                <a:latin typeface="Arial" pitchFamily="34" charset="0"/>
                <a:cs typeface="Arial" pitchFamily="34" charset="0"/>
              </a:defRPr>
            </a:lvl3pPr>
            <a:lvl4pPr>
              <a:buNone/>
              <a:defRPr sz="1400">
                <a:latin typeface="Arial" pitchFamily="34" charset="0"/>
                <a:cs typeface="Arial" pitchFamily="34" charset="0"/>
              </a:defRPr>
            </a:lvl4pPr>
            <a:lvl5pPr>
              <a:buNone/>
              <a:defRPr sz="1400">
                <a:latin typeface="Arial" pitchFamily="34" charset="0"/>
                <a:cs typeface="Arial" pitchFamily="34" charset="0"/>
              </a:defRPr>
            </a:lvl5pPr>
          </a:lstStyle>
          <a:p>
            <a:pPr lvl="0"/>
            <a:r>
              <a:rPr lang="en-US"/>
              <a:t>Practice group</a:t>
            </a:r>
            <a:br>
              <a:rPr lang="en-US"/>
            </a:br>
            <a:r>
              <a:rPr lang="en-US"/>
              <a:t>first.last@dechert.com</a:t>
            </a:r>
            <a:br>
              <a:rPr lang="en-US"/>
            </a:br>
            <a:r>
              <a:rPr lang="en-US"/>
              <a:t>+1 000 000 0000</a:t>
            </a:r>
          </a:p>
        </p:txBody>
      </p:sp>
      <p:sp>
        <p:nvSpPr>
          <p:cNvPr id="16" name="Text Placeholder 47"/>
          <p:cNvSpPr>
            <a:spLocks noGrp="1"/>
          </p:cNvSpPr>
          <p:nvPr>
            <p:ph type="body" sz="quarter" idx="17" hasCustomPrompt="1"/>
          </p:nvPr>
        </p:nvSpPr>
        <p:spPr>
          <a:xfrm>
            <a:off x="1752600" y="1947311"/>
            <a:ext cx="2666519" cy="280410"/>
          </a:xfrm>
          <a:prstGeom prst="rect">
            <a:avLst/>
          </a:prstGeom>
        </p:spPr>
        <p:txBody>
          <a:bodyPr anchor="ctr"/>
          <a:lstStyle>
            <a:lvl1pPr marL="0" indent="0">
              <a:buNone/>
              <a:defRPr sz="1400" b="1">
                <a:solidFill>
                  <a:srgbClr val="0F375C"/>
                </a:solidFill>
                <a:latin typeface="Arial" pitchFamily="34" charset="0"/>
                <a:cs typeface="Arial" pitchFamily="34" charset="0"/>
              </a:defRPr>
            </a:lvl1pPr>
            <a:lvl2pPr>
              <a:buNone/>
              <a:defRPr sz="1400">
                <a:latin typeface="Arial" pitchFamily="34" charset="0"/>
                <a:cs typeface="Arial" pitchFamily="34" charset="0"/>
              </a:defRPr>
            </a:lvl2pPr>
            <a:lvl3pPr>
              <a:buNone/>
              <a:defRPr sz="1400">
                <a:latin typeface="Arial" pitchFamily="34" charset="0"/>
                <a:cs typeface="Arial" pitchFamily="34" charset="0"/>
              </a:defRPr>
            </a:lvl3pPr>
            <a:lvl4pPr>
              <a:buNone/>
              <a:defRPr sz="1400">
                <a:latin typeface="Arial" pitchFamily="34" charset="0"/>
                <a:cs typeface="Arial" pitchFamily="34" charset="0"/>
              </a:defRPr>
            </a:lvl4pPr>
            <a:lvl5pPr>
              <a:buNone/>
              <a:defRPr sz="1400">
                <a:latin typeface="Arial" pitchFamily="34" charset="0"/>
                <a:cs typeface="Arial" pitchFamily="34" charset="0"/>
              </a:defRPr>
            </a:lvl5pPr>
          </a:lstStyle>
          <a:p>
            <a:pPr lvl="0"/>
            <a:r>
              <a:rPr lang="en-US"/>
              <a:t>Title</a:t>
            </a:r>
          </a:p>
        </p:txBody>
      </p:sp>
      <p:sp>
        <p:nvSpPr>
          <p:cNvPr id="17" name="Text Placeholder 47"/>
          <p:cNvSpPr>
            <a:spLocks noGrp="1"/>
          </p:cNvSpPr>
          <p:nvPr>
            <p:ph type="body" sz="quarter" idx="18" hasCustomPrompt="1"/>
          </p:nvPr>
        </p:nvSpPr>
        <p:spPr>
          <a:xfrm>
            <a:off x="1752600" y="1666756"/>
            <a:ext cx="2666519" cy="280410"/>
          </a:xfrm>
          <a:prstGeom prst="rect">
            <a:avLst/>
          </a:prstGeom>
        </p:spPr>
        <p:txBody>
          <a:bodyPr anchor="b"/>
          <a:lstStyle>
            <a:lvl1pPr marL="0" indent="0">
              <a:buNone/>
              <a:defRPr sz="1400" b="1">
                <a:solidFill>
                  <a:srgbClr val="0F375C"/>
                </a:solidFill>
                <a:latin typeface="Arial" pitchFamily="34" charset="0"/>
                <a:cs typeface="Arial" pitchFamily="34" charset="0"/>
              </a:defRPr>
            </a:lvl1pPr>
            <a:lvl2pPr>
              <a:buNone/>
              <a:defRPr sz="1400">
                <a:latin typeface="Arial" pitchFamily="34" charset="0"/>
                <a:cs typeface="Arial" pitchFamily="34" charset="0"/>
              </a:defRPr>
            </a:lvl2pPr>
            <a:lvl3pPr>
              <a:buNone/>
              <a:defRPr sz="1400">
                <a:latin typeface="Arial" pitchFamily="34" charset="0"/>
                <a:cs typeface="Arial" pitchFamily="34" charset="0"/>
              </a:defRPr>
            </a:lvl3pPr>
            <a:lvl4pPr>
              <a:buNone/>
              <a:defRPr sz="1400">
                <a:latin typeface="Arial" pitchFamily="34" charset="0"/>
                <a:cs typeface="Arial" pitchFamily="34" charset="0"/>
              </a:defRPr>
            </a:lvl4pPr>
            <a:lvl5pPr>
              <a:buNone/>
              <a:defRPr sz="1400">
                <a:latin typeface="Arial" pitchFamily="34" charset="0"/>
                <a:cs typeface="Arial" pitchFamily="34" charset="0"/>
              </a:defRPr>
            </a:lvl5pPr>
          </a:lstStyle>
          <a:p>
            <a:pPr lvl="0"/>
            <a:r>
              <a:rPr lang="en-US"/>
              <a:t>Speaker’s Name</a:t>
            </a:r>
          </a:p>
        </p:txBody>
      </p:sp>
      <p:sp>
        <p:nvSpPr>
          <p:cNvPr id="18" name="Text Placeholder 47"/>
          <p:cNvSpPr>
            <a:spLocks noGrp="1"/>
          </p:cNvSpPr>
          <p:nvPr>
            <p:ph type="body" sz="quarter" idx="19" hasCustomPrompt="1"/>
          </p:nvPr>
        </p:nvSpPr>
        <p:spPr>
          <a:xfrm>
            <a:off x="5921832" y="2227865"/>
            <a:ext cx="2743200" cy="748147"/>
          </a:xfrm>
          <a:prstGeom prst="rect">
            <a:avLst/>
          </a:prstGeom>
        </p:spPr>
        <p:txBody>
          <a:bodyPr/>
          <a:lstStyle>
            <a:lvl1pPr marL="0" indent="0">
              <a:spcBef>
                <a:spcPct val="0"/>
              </a:spcBef>
              <a:buNone/>
              <a:defRPr lang="en-US" sz="1400" kern="1200" baseline="0" smtClean="0">
                <a:solidFill>
                  <a:srgbClr val="0F375C"/>
                </a:solidFill>
                <a:latin typeface="Arial" pitchFamily="34" charset="0"/>
                <a:ea typeface="+mn-ea"/>
                <a:cs typeface="Arial" pitchFamily="34" charset="0"/>
              </a:defRPr>
            </a:lvl1pPr>
            <a:lvl2pPr>
              <a:buNone/>
              <a:defRPr sz="1400">
                <a:latin typeface="Arial" pitchFamily="34" charset="0"/>
                <a:cs typeface="Arial" pitchFamily="34" charset="0"/>
              </a:defRPr>
            </a:lvl2pPr>
            <a:lvl3pPr>
              <a:buNone/>
              <a:defRPr sz="1400">
                <a:latin typeface="Arial" pitchFamily="34" charset="0"/>
                <a:cs typeface="Arial" pitchFamily="34" charset="0"/>
              </a:defRPr>
            </a:lvl3pPr>
            <a:lvl4pPr>
              <a:buNone/>
              <a:defRPr sz="1400">
                <a:latin typeface="Arial" pitchFamily="34" charset="0"/>
                <a:cs typeface="Arial" pitchFamily="34" charset="0"/>
              </a:defRPr>
            </a:lvl4pPr>
            <a:lvl5pPr>
              <a:buNone/>
              <a:defRPr sz="1400">
                <a:latin typeface="Arial" pitchFamily="34" charset="0"/>
                <a:cs typeface="Arial" pitchFamily="34" charset="0"/>
              </a:defRPr>
            </a:lvl5pPr>
          </a:lstStyle>
          <a:p>
            <a:pPr lvl="0"/>
            <a:r>
              <a:rPr lang="en-US"/>
              <a:t>Practice group</a:t>
            </a:r>
            <a:br>
              <a:rPr lang="en-US"/>
            </a:br>
            <a:r>
              <a:rPr lang="en-US"/>
              <a:t>first.last@dechert.com</a:t>
            </a:r>
            <a:br>
              <a:rPr lang="en-US"/>
            </a:br>
            <a:r>
              <a:rPr lang="en-US"/>
              <a:t>+1 000 000 0000</a:t>
            </a:r>
          </a:p>
        </p:txBody>
      </p:sp>
      <p:sp>
        <p:nvSpPr>
          <p:cNvPr id="19" name="Text Placeholder 47"/>
          <p:cNvSpPr>
            <a:spLocks noGrp="1"/>
          </p:cNvSpPr>
          <p:nvPr>
            <p:ph type="body" sz="quarter" idx="20" hasCustomPrompt="1"/>
          </p:nvPr>
        </p:nvSpPr>
        <p:spPr>
          <a:xfrm>
            <a:off x="5921832" y="1947311"/>
            <a:ext cx="2743200" cy="280410"/>
          </a:xfrm>
          <a:prstGeom prst="rect">
            <a:avLst/>
          </a:prstGeom>
        </p:spPr>
        <p:txBody>
          <a:bodyPr anchor="ctr"/>
          <a:lstStyle>
            <a:lvl1pPr marL="0" indent="0">
              <a:buNone/>
              <a:defRPr sz="1400" b="1">
                <a:solidFill>
                  <a:srgbClr val="0F375C"/>
                </a:solidFill>
                <a:latin typeface="Arial" pitchFamily="34" charset="0"/>
                <a:cs typeface="Arial" pitchFamily="34" charset="0"/>
              </a:defRPr>
            </a:lvl1pPr>
            <a:lvl2pPr>
              <a:buNone/>
              <a:defRPr sz="1400">
                <a:latin typeface="Arial" pitchFamily="34" charset="0"/>
                <a:cs typeface="Arial" pitchFamily="34" charset="0"/>
              </a:defRPr>
            </a:lvl2pPr>
            <a:lvl3pPr>
              <a:buNone/>
              <a:defRPr sz="1400">
                <a:latin typeface="Arial" pitchFamily="34" charset="0"/>
                <a:cs typeface="Arial" pitchFamily="34" charset="0"/>
              </a:defRPr>
            </a:lvl3pPr>
            <a:lvl4pPr>
              <a:buNone/>
              <a:defRPr sz="1400">
                <a:latin typeface="Arial" pitchFamily="34" charset="0"/>
                <a:cs typeface="Arial" pitchFamily="34" charset="0"/>
              </a:defRPr>
            </a:lvl4pPr>
            <a:lvl5pPr>
              <a:buNone/>
              <a:defRPr sz="1400">
                <a:latin typeface="Arial" pitchFamily="34" charset="0"/>
                <a:cs typeface="Arial" pitchFamily="34" charset="0"/>
              </a:defRPr>
            </a:lvl5pPr>
          </a:lstStyle>
          <a:p>
            <a:pPr lvl="0"/>
            <a:r>
              <a:rPr lang="en-US"/>
              <a:t>Title</a:t>
            </a:r>
          </a:p>
        </p:txBody>
      </p:sp>
      <p:sp>
        <p:nvSpPr>
          <p:cNvPr id="20" name="Text Placeholder 47"/>
          <p:cNvSpPr>
            <a:spLocks noGrp="1"/>
          </p:cNvSpPr>
          <p:nvPr>
            <p:ph type="body" sz="quarter" idx="21" hasCustomPrompt="1"/>
          </p:nvPr>
        </p:nvSpPr>
        <p:spPr>
          <a:xfrm>
            <a:off x="5921832" y="1666756"/>
            <a:ext cx="2743200" cy="280410"/>
          </a:xfrm>
          <a:prstGeom prst="rect">
            <a:avLst/>
          </a:prstGeom>
        </p:spPr>
        <p:txBody>
          <a:bodyPr anchor="b"/>
          <a:lstStyle>
            <a:lvl1pPr marL="0" indent="0">
              <a:buNone/>
              <a:defRPr sz="1400" b="1">
                <a:solidFill>
                  <a:srgbClr val="0F375C"/>
                </a:solidFill>
                <a:latin typeface="Arial" pitchFamily="34" charset="0"/>
                <a:cs typeface="Arial" pitchFamily="34" charset="0"/>
              </a:defRPr>
            </a:lvl1pPr>
            <a:lvl2pPr>
              <a:buNone/>
              <a:defRPr sz="1400">
                <a:latin typeface="Arial" pitchFamily="34" charset="0"/>
                <a:cs typeface="Arial" pitchFamily="34" charset="0"/>
              </a:defRPr>
            </a:lvl2pPr>
            <a:lvl3pPr>
              <a:buNone/>
              <a:defRPr sz="1400">
                <a:latin typeface="Arial" pitchFamily="34" charset="0"/>
                <a:cs typeface="Arial" pitchFamily="34" charset="0"/>
              </a:defRPr>
            </a:lvl3pPr>
            <a:lvl4pPr>
              <a:buNone/>
              <a:defRPr sz="1400">
                <a:latin typeface="Arial" pitchFamily="34" charset="0"/>
                <a:cs typeface="Arial" pitchFamily="34" charset="0"/>
              </a:defRPr>
            </a:lvl4pPr>
            <a:lvl5pPr>
              <a:buNone/>
              <a:defRPr sz="1400">
                <a:latin typeface="Arial" pitchFamily="34" charset="0"/>
                <a:cs typeface="Arial" pitchFamily="34" charset="0"/>
              </a:defRPr>
            </a:lvl5pPr>
          </a:lstStyle>
          <a:p>
            <a:pPr lvl="0"/>
            <a:r>
              <a:rPr lang="en-US"/>
              <a:t>Speaker’s Name</a:t>
            </a:r>
          </a:p>
        </p:txBody>
      </p:sp>
      <p:sp>
        <p:nvSpPr>
          <p:cNvPr id="37" name="Text Placeholder 47"/>
          <p:cNvSpPr>
            <a:spLocks noGrp="1"/>
          </p:cNvSpPr>
          <p:nvPr>
            <p:ph type="body" sz="quarter" idx="22" hasCustomPrompt="1"/>
          </p:nvPr>
        </p:nvSpPr>
        <p:spPr>
          <a:xfrm>
            <a:off x="1754372" y="3114556"/>
            <a:ext cx="2665228" cy="2878422"/>
          </a:xfrm>
          <a:prstGeom prst="rect">
            <a:avLst/>
          </a:prstGeom>
        </p:spPr>
        <p:txBody>
          <a:bodyPr/>
          <a:lstStyle>
            <a:lvl1pPr marL="0" indent="0">
              <a:lnSpc>
                <a:spcPct val="100000"/>
              </a:lnSpc>
              <a:spcBef>
                <a:spcPct val="0"/>
              </a:spcBef>
              <a:buNone/>
              <a:defRPr sz="1400">
                <a:solidFill>
                  <a:srgbClr val="0F375C"/>
                </a:solidFill>
                <a:latin typeface="Arial" pitchFamily="34" charset="0"/>
                <a:cs typeface="Arial" pitchFamily="34" charset="0"/>
              </a:defRPr>
            </a:lvl1pPr>
            <a:lvl2pPr>
              <a:buNone/>
              <a:defRPr sz="1400">
                <a:latin typeface="Arial" pitchFamily="34" charset="0"/>
                <a:cs typeface="Arial" pitchFamily="34" charset="0"/>
              </a:defRPr>
            </a:lvl2pPr>
            <a:lvl3pPr>
              <a:buNone/>
              <a:defRPr sz="1400">
                <a:latin typeface="Arial" pitchFamily="34" charset="0"/>
                <a:cs typeface="Arial" pitchFamily="34" charset="0"/>
              </a:defRPr>
            </a:lvl3pPr>
            <a:lvl4pPr>
              <a:buNone/>
              <a:defRPr sz="1400">
                <a:latin typeface="Arial" pitchFamily="34" charset="0"/>
                <a:cs typeface="Arial" pitchFamily="34" charset="0"/>
              </a:defRPr>
            </a:lvl4pPr>
            <a:lvl5pPr>
              <a:buNone/>
              <a:defRPr sz="1400">
                <a:latin typeface="Arial" pitchFamily="34" charset="0"/>
                <a:cs typeface="Arial" pitchFamily="34" charset="0"/>
              </a:defRPr>
            </a:lvl5pPr>
          </a:lstStyle>
          <a:p>
            <a:pPr lvl="0"/>
            <a:r>
              <a:rPr lang="en-US"/>
              <a:t>Speaker biography</a:t>
            </a:r>
          </a:p>
        </p:txBody>
      </p:sp>
      <p:sp>
        <p:nvSpPr>
          <p:cNvPr id="38" name="Text Placeholder 47"/>
          <p:cNvSpPr>
            <a:spLocks noGrp="1"/>
          </p:cNvSpPr>
          <p:nvPr>
            <p:ph type="body" sz="quarter" idx="23" hasCustomPrompt="1"/>
          </p:nvPr>
        </p:nvSpPr>
        <p:spPr>
          <a:xfrm>
            <a:off x="5921832" y="3114556"/>
            <a:ext cx="2743200" cy="2878422"/>
          </a:xfrm>
          <a:prstGeom prst="rect">
            <a:avLst/>
          </a:prstGeom>
        </p:spPr>
        <p:txBody>
          <a:bodyPr/>
          <a:lstStyle>
            <a:lvl1pPr marL="0" indent="0">
              <a:lnSpc>
                <a:spcPct val="100000"/>
              </a:lnSpc>
              <a:spcBef>
                <a:spcPct val="0"/>
              </a:spcBef>
              <a:buNone/>
              <a:defRPr sz="1400">
                <a:solidFill>
                  <a:srgbClr val="0F375C"/>
                </a:solidFill>
                <a:latin typeface="Arial" pitchFamily="34" charset="0"/>
                <a:cs typeface="Arial" pitchFamily="34" charset="0"/>
              </a:defRPr>
            </a:lvl1pPr>
            <a:lvl2pPr>
              <a:buNone/>
              <a:defRPr sz="1400">
                <a:latin typeface="Arial" pitchFamily="34" charset="0"/>
                <a:cs typeface="Arial" pitchFamily="34" charset="0"/>
              </a:defRPr>
            </a:lvl2pPr>
            <a:lvl3pPr>
              <a:buNone/>
              <a:defRPr sz="1400">
                <a:latin typeface="Arial" pitchFamily="34" charset="0"/>
                <a:cs typeface="Arial" pitchFamily="34" charset="0"/>
              </a:defRPr>
            </a:lvl3pPr>
            <a:lvl4pPr>
              <a:buNone/>
              <a:defRPr sz="1400">
                <a:latin typeface="Arial" pitchFamily="34" charset="0"/>
                <a:cs typeface="Arial" pitchFamily="34" charset="0"/>
              </a:defRPr>
            </a:lvl4pPr>
            <a:lvl5pPr>
              <a:buNone/>
              <a:defRPr sz="1400">
                <a:latin typeface="Arial" pitchFamily="34" charset="0"/>
                <a:cs typeface="Arial" pitchFamily="34" charset="0"/>
              </a:defRPr>
            </a:lvl5pPr>
          </a:lstStyle>
          <a:p>
            <a:pPr lvl="0"/>
            <a:r>
              <a:rPr lang="en-US"/>
              <a:t>Speaker biography</a:t>
            </a:r>
          </a:p>
        </p:txBody>
      </p:sp>
      <p:sp>
        <p:nvSpPr>
          <p:cNvPr id="21" name="Picture Placeholder 138"/>
          <p:cNvSpPr>
            <a:spLocks noGrp="1"/>
          </p:cNvSpPr>
          <p:nvPr>
            <p:ph type="pic" sz="quarter" idx="10" hasCustomPrompt="1"/>
          </p:nvPr>
        </p:nvSpPr>
        <p:spPr>
          <a:xfrm>
            <a:off x="554968" y="1674920"/>
            <a:ext cx="1078992" cy="1353312"/>
          </a:xfrm>
          <a:prstGeom prst="rect">
            <a:avLst/>
          </a:prstGeom>
          <a:ln w="12700">
            <a:solidFill>
              <a:srgbClr val="EB602B"/>
            </a:solidFill>
          </a:ln>
        </p:spPr>
        <p:txBody>
          <a:bodyPr anchor="ctr" anchorCtr="0"/>
          <a:lstStyle>
            <a:lvl1pPr marL="0" marR="0" indent="0" algn="ctr" defTabSz="914400" rtl="0" eaLnBrk="1" fontAlgn="auto" latinLnBrk="0" hangingPunct="1">
              <a:lnSpc>
                <a:spcPct val="100000"/>
              </a:lnSpc>
              <a:spcBef>
                <a:spcPts val="1200"/>
              </a:spcBef>
              <a:spcAft>
                <a:spcPct val="0"/>
              </a:spcAft>
              <a:buClr>
                <a:srgbClr val="60C3DA"/>
              </a:buClr>
              <a:buSzTx/>
              <a:buFont typeface="Arial" panose="020B0604020202020204" pitchFamily="34" charset="0"/>
              <a:buNone/>
              <a:defRPr sz="1000" baseline="0">
                <a:solidFill>
                  <a:srgbClr val="5F5F5F"/>
                </a:solidFill>
                <a:latin typeface="Arial" pitchFamily="34" charset="0"/>
                <a:cs typeface="Arial" pitchFamily="34" charset="0"/>
              </a:defRPr>
            </a:lvl1pPr>
          </a:lstStyle>
          <a:p>
            <a:r>
              <a:rPr lang="en-US" sz="1000" dirty="0"/>
              <a:t>PHOTO</a:t>
            </a:r>
            <a:endParaRPr lang="en-US" dirty="0"/>
          </a:p>
          <a:p>
            <a:endParaRPr lang="en-US" dirty="0"/>
          </a:p>
        </p:txBody>
      </p:sp>
      <p:sp>
        <p:nvSpPr>
          <p:cNvPr id="22" name="Picture Placeholder 138"/>
          <p:cNvSpPr>
            <a:spLocks noGrp="1"/>
          </p:cNvSpPr>
          <p:nvPr>
            <p:ph type="pic" sz="quarter" idx="143" hasCustomPrompt="1"/>
          </p:nvPr>
        </p:nvSpPr>
        <p:spPr>
          <a:xfrm>
            <a:off x="4716032" y="1674920"/>
            <a:ext cx="1078992" cy="1353312"/>
          </a:xfrm>
          <a:prstGeom prst="rect">
            <a:avLst/>
          </a:prstGeom>
          <a:ln w="12700">
            <a:solidFill>
              <a:srgbClr val="EB602B"/>
            </a:solidFill>
          </a:ln>
        </p:spPr>
        <p:txBody>
          <a:bodyPr anchor="ctr" anchorCtr="0"/>
          <a:lstStyle>
            <a:lvl1pPr marL="0" marR="0" indent="0" algn="ctr" defTabSz="914400" rtl="0" eaLnBrk="1" fontAlgn="auto" latinLnBrk="0" hangingPunct="1">
              <a:lnSpc>
                <a:spcPct val="100000"/>
              </a:lnSpc>
              <a:spcBef>
                <a:spcPts val="1200"/>
              </a:spcBef>
              <a:spcAft>
                <a:spcPct val="0"/>
              </a:spcAft>
              <a:buClr>
                <a:srgbClr val="60C3DA"/>
              </a:buClr>
              <a:buSzTx/>
              <a:buFont typeface="Arial" panose="020B0604020202020204" pitchFamily="34" charset="0"/>
              <a:buNone/>
              <a:defRPr sz="1000" baseline="0">
                <a:solidFill>
                  <a:srgbClr val="5F5F5F"/>
                </a:solidFill>
                <a:latin typeface="Arial" pitchFamily="34" charset="0"/>
                <a:cs typeface="Arial" pitchFamily="34" charset="0"/>
              </a:defRPr>
            </a:lvl1pPr>
          </a:lstStyle>
          <a:p>
            <a:r>
              <a:rPr lang="en-US" sz="1000" dirty="0"/>
              <a:t>PHOTO</a:t>
            </a:r>
            <a:endParaRPr lang="en-US" dirty="0"/>
          </a:p>
          <a:p>
            <a:endParaRPr lang="en-US" dirty="0"/>
          </a:p>
        </p:txBody>
      </p:sp>
      <p:cxnSp>
        <p:nvCxnSpPr>
          <p:cNvPr id="25" name="Straight Connector 24"/>
          <p:cNvCxnSpPr/>
          <p:nvPr userDrawn="1"/>
        </p:nvCxnSpPr>
        <p:spPr>
          <a:xfrm>
            <a:off x="539104" y="1405833"/>
            <a:ext cx="8596430" cy="0"/>
          </a:xfrm>
          <a:prstGeom prst="line">
            <a:avLst/>
          </a:prstGeom>
          <a:ln w="9525">
            <a:solidFill>
              <a:srgbClr val="33996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789493" y="6618970"/>
            <a:ext cx="0" cy="88253"/>
          </a:xfrm>
          <a:prstGeom prst="line">
            <a:avLst/>
          </a:prstGeom>
          <a:ln w="6350">
            <a:solidFill>
              <a:srgbClr val="339966"/>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6F0C6AC-9A4C-3BE6-C181-82C3096B06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8" y="6047829"/>
            <a:ext cx="9177160" cy="516320"/>
          </a:xfrm>
          <a:prstGeom prst="rect">
            <a:avLst/>
          </a:prstGeom>
        </p:spPr>
      </p:pic>
    </p:spTree>
    <p:extLst>
      <p:ext uri="{BB962C8B-B14F-4D97-AF65-F5344CB8AC3E}">
        <p14:creationId xmlns:p14="http://schemas.microsoft.com/office/powerpoint/2010/main" val="150193854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minar List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304800"/>
            <a:ext cx="8229600" cy="874931"/>
          </a:xfrm>
        </p:spPr>
        <p:txBody>
          <a:bodyPr anchor="b" anchorCtr="0">
            <a:normAutofit/>
          </a:bodyPr>
          <a:lstStyle>
            <a:lvl1pPr algn="l">
              <a:lnSpc>
                <a:spcPct val="90000"/>
              </a:lnSpc>
              <a:defRPr sz="3000" b="0" i="0" u="none">
                <a:solidFill>
                  <a:srgbClr val="00395C"/>
                </a:solidFill>
              </a:defRPr>
            </a:lvl1pPr>
          </a:lstStyle>
          <a:p>
            <a:r>
              <a:rPr lang="en-US"/>
              <a:t>Upcoming Seminars – enter </a:t>
            </a:r>
          </a:p>
        </p:txBody>
      </p:sp>
      <p:sp>
        <p:nvSpPr>
          <p:cNvPr id="12" name="Footer Placeholder 4"/>
          <p:cNvSpPr>
            <a:spLocks noGrp="1"/>
          </p:cNvSpPr>
          <p:nvPr>
            <p:ph type="ftr" sz="quarter" idx="3"/>
          </p:nvPr>
        </p:nvSpPr>
        <p:spPr>
          <a:xfrm>
            <a:off x="1828800" y="6480470"/>
            <a:ext cx="65532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a:t>ESG Developments Outside the United States</a:t>
            </a:r>
            <a:endParaRPr lang="en-US" dirty="0"/>
          </a:p>
        </p:txBody>
      </p:sp>
      <p:sp>
        <p:nvSpPr>
          <p:cNvPr id="13"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t>‹#›</a:t>
            </a:fld>
            <a:endParaRPr lang="en-US" dirty="0"/>
          </a:p>
        </p:txBody>
      </p:sp>
      <p:sp>
        <p:nvSpPr>
          <p:cNvPr id="14"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a:solidFill>
                  <a:srgbClr val="0F375C"/>
                </a:solidFill>
              </a:defRPr>
            </a:lvl1pPr>
          </a:lstStyle>
          <a:p>
            <a:r>
              <a:rPr lang="en-US"/>
              <a:t>October 28, 2022</a:t>
            </a:r>
            <a:endParaRPr lang="en-US" dirty="0"/>
          </a:p>
        </p:txBody>
      </p:sp>
      <p:sp>
        <p:nvSpPr>
          <p:cNvPr id="4" name="Text Placeholder 3"/>
          <p:cNvSpPr>
            <a:spLocks noGrp="1"/>
          </p:cNvSpPr>
          <p:nvPr>
            <p:ph type="body" sz="quarter" idx="28" hasCustomPrompt="1"/>
          </p:nvPr>
        </p:nvSpPr>
        <p:spPr>
          <a:xfrm>
            <a:off x="533400" y="1674001"/>
            <a:ext cx="8229600" cy="304800"/>
          </a:xfrm>
        </p:spPr>
        <p:txBody>
          <a:bodyPr anchor="b" anchorCtr="0">
            <a:noAutofit/>
          </a:bodyPr>
          <a:lstStyle>
            <a:lvl1pPr marL="0" indent="0">
              <a:spcBef>
                <a:spcPct val="0"/>
              </a:spcBef>
              <a:buNone/>
              <a:defRPr sz="1400" b="1">
                <a:solidFill>
                  <a:srgbClr val="0F375C"/>
                </a:solidFill>
              </a:defRPr>
            </a:lvl1pPr>
          </a:lstStyle>
          <a:p>
            <a:pPr lvl="0"/>
            <a:r>
              <a:rPr lang="en-US"/>
              <a:t>Event Title</a:t>
            </a:r>
          </a:p>
        </p:txBody>
      </p:sp>
      <p:sp>
        <p:nvSpPr>
          <p:cNvPr id="6" name="Content Placeholder 5"/>
          <p:cNvSpPr>
            <a:spLocks noGrp="1"/>
          </p:cNvSpPr>
          <p:nvPr>
            <p:ph sz="quarter" idx="29" hasCustomPrompt="1"/>
          </p:nvPr>
        </p:nvSpPr>
        <p:spPr>
          <a:xfrm>
            <a:off x="533400" y="1978801"/>
            <a:ext cx="8229600" cy="304800"/>
          </a:xfrm>
        </p:spPr>
        <p:txBody>
          <a:bodyPr>
            <a:noAutofit/>
          </a:bodyPr>
          <a:lstStyle>
            <a:lvl1pPr marL="0" indent="0">
              <a:spcBef>
                <a:spcPct val="0"/>
              </a:spcBef>
              <a:buNone/>
              <a:defRPr sz="1400" i="1">
                <a:solidFill>
                  <a:srgbClr val="0F375C"/>
                </a:solidFill>
              </a:defRPr>
            </a:lvl1pPr>
            <a:lvl2pPr marL="457200" indent="0">
              <a:buNone/>
            </a:lvl2pPr>
            <a:lvl3pPr marL="914400" indent="0">
              <a:buFont typeface="Arial" panose="020B0604020202020204" pitchFamily="34" charset="0"/>
              <a:buNone/>
            </a:lvl3pPr>
            <a:lvl4pPr marL="1371600" indent="0">
              <a:buNone/>
            </a:lvl4pPr>
            <a:lvl5pPr marL="1828800" indent="0">
              <a:buNone/>
            </a:lvl5pPr>
          </a:lstStyle>
          <a:p>
            <a:pPr lvl="0"/>
            <a:r>
              <a:rPr lang="en-US"/>
              <a:t>Subtitle</a:t>
            </a:r>
          </a:p>
        </p:txBody>
      </p:sp>
      <p:sp>
        <p:nvSpPr>
          <p:cNvPr id="48" name="Content Placeholder 5"/>
          <p:cNvSpPr>
            <a:spLocks noGrp="1"/>
          </p:cNvSpPr>
          <p:nvPr>
            <p:ph sz="quarter" idx="30" hasCustomPrompt="1"/>
          </p:nvPr>
        </p:nvSpPr>
        <p:spPr>
          <a:xfrm>
            <a:off x="533400" y="2292459"/>
            <a:ext cx="8229600" cy="241008"/>
          </a:xfrm>
        </p:spPr>
        <p:txBody>
          <a:bodyPr anchor="ctr" anchorCtr="0">
            <a:noAutofit/>
          </a:bodyPr>
          <a:lstStyle>
            <a:lvl1pPr marL="0" indent="0">
              <a:spcBef>
                <a:spcPct val="0"/>
              </a:spcBef>
              <a:buNone/>
              <a:defRPr sz="1400" i="0">
                <a:solidFill>
                  <a:srgbClr val="0F375C"/>
                </a:solidFill>
              </a:defRPr>
            </a:lvl1pPr>
            <a:lvl2pPr marL="457200" indent="0">
              <a:buNone/>
            </a:lvl2pPr>
            <a:lvl3pPr marL="914400" indent="0">
              <a:buFont typeface="Arial" panose="020B0604020202020204" pitchFamily="34" charset="0"/>
              <a:buNone/>
            </a:lvl3pPr>
            <a:lvl4pPr marL="1371600" indent="0">
              <a:buNone/>
            </a:lvl4pPr>
            <a:lvl5pPr marL="1828800" indent="0">
              <a:buNone/>
            </a:lvl5pPr>
          </a:lstStyle>
          <a:p>
            <a:pPr lvl="0"/>
            <a:r>
              <a:rPr lang="en-US"/>
              <a:t>Date | Time</a:t>
            </a:r>
          </a:p>
        </p:txBody>
      </p:sp>
      <p:sp>
        <p:nvSpPr>
          <p:cNvPr id="49" name="Text Placeholder 48"/>
          <p:cNvSpPr>
            <a:spLocks noGrp="1"/>
          </p:cNvSpPr>
          <p:nvPr>
            <p:ph type="body" sz="quarter" idx="31" hasCustomPrompt="1"/>
          </p:nvPr>
        </p:nvSpPr>
        <p:spPr>
          <a:xfrm>
            <a:off x="533400" y="2533467"/>
            <a:ext cx="8229600" cy="228600"/>
          </a:xfrm>
        </p:spPr>
        <p:txBody>
          <a:bodyPr anchor="ctr" anchorCtr="0">
            <a:noAutofit/>
          </a:bodyPr>
          <a:lstStyle>
            <a:lvl1pPr marL="0" indent="0">
              <a:buNone/>
              <a:defRPr sz="1400">
                <a:solidFill>
                  <a:srgbClr val="0F375C"/>
                </a:solidFill>
              </a:defRPr>
            </a:lvl1pPr>
            <a:lvl2pPr marL="457200" indent="0">
              <a:buNone/>
              <a:defRPr sz="1400"/>
            </a:lvl2pPr>
            <a:lvl3pPr marL="914400" indent="0">
              <a:buFont typeface="Arial" panose="020B0604020202020204" pitchFamily="34" charset="0"/>
              <a:buNone/>
              <a:defRPr sz="1400"/>
            </a:lvl3pPr>
            <a:lvl4pPr marL="1371600" indent="0">
              <a:buNone/>
              <a:defRPr sz="1600"/>
            </a:lvl4pPr>
            <a:lvl5pPr marL="1828800" indent="0">
              <a:buNone/>
              <a:defRPr sz="1600"/>
            </a:lvl5pPr>
          </a:lstStyle>
          <a:p>
            <a:pPr lvl="0"/>
            <a:r>
              <a:rPr lang="en-US"/>
              <a:t>Location</a:t>
            </a:r>
          </a:p>
        </p:txBody>
      </p:sp>
      <p:sp>
        <p:nvSpPr>
          <p:cNvPr id="50" name="Text Placeholder 3"/>
          <p:cNvSpPr>
            <a:spLocks noGrp="1"/>
          </p:cNvSpPr>
          <p:nvPr>
            <p:ph type="body" sz="quarter" idx="32" hasCustomPrompt="1"/>
          </p:nvPr>
        </p:nvSpPr>
        <p:spPr>
          <a:xfrm>
            <a:off x="533400" y="3016857"/>
            <a:ext cx="8229600" cy="304800"/>
          </a:xfrm>
        </p:spPr>
        <p:txBody>
          <a:bodyPr anchor="b" anchorCtr="0">
            <a:noAutofit/>
          </a:bodyPr>
          <a:lstStyle>
            <a:lvl1pPr marL="0" indent="0">
              <a:spcBef>
                <a:spcPct val="0"/>
              </a:spcBef>
              <a:buNone/>
              <a:defRPr sz="1400" b="1">
                <a:solidFill>
                  <a:srgbClr val="0F375C"/>
                </a:solidFill>
              </a:defRPr>
            </a:lvl1pPr>
          </a:lstStyle>
          <a:p>
            <a:pPr lvl="0"/>
            <a:r>
              <a:rPr lang="en-US"/>
              <a:t>Event Title</a:t>
            </a:r>
          </a:p>
        </p:txBody>
      </p:sp>
      <p:sp>
        <p:nvSpPr>
          <p:cNvPr id="51" name="Content Placeholder 5"/>
          <p:cNvSpPr>
            <a:spLocks noGrp="1"/>
          </p:cNvSpPr>
          <p:nvPr>
            <p:ph sz="quarter" idx="33" hasCustomPrompt="1"/>
          </p:nvPr>
        </p:nvSpPr>
        <p:spPr>
          <a:xfrm>
            <a:off x="533400" y="3321657"/>
            <a:ext cx="8229600" cy="304800"/>
          </a:xfrm>
        </p:spPr>
        <p:txBody>
          <a:bodyPr>
            <a:noAutofit/>
          </a:bodyPr>
          <a:lstStyle>
            <a:lvl1pPr marL="0" indent="0">
              <a:spcBef>
                <a:spcPct val="0"/>
              </a:spcBef>
              <a:buNone/>
              <a:defRPr sz="1400" i="1">
                <a:solidFill>
                  <a:srgbClr val="0F375C"/>
                </a:solidFill>
              </a:defRPr>
            </a:lvl1pPr>
            <a:lvl2pPr marL="457200" indent="0">
              <a:buNone/>
            </a:lvl2pPr>
            <a:lvl3pPr marL="914400" indent="0">
              <a:buFont typeface="Arial" panose="020B0604020202020204" pitchFamily="34" charset="0"/>
              <a:buNone/>
            </a:lvl3pPr>
            <a:lvl4pPr marL="1371600" indent="0">
              <a:buNone/>
            </a:lvl4pPr>
            <a:lvl5pPr marL="1828800" indent="0">
              <a:buNone/>
            </a:lvl5pPr>
          </a:lstStyle>
          <a:p>
            <a:pPr lvl="0"/>
            <a:r>
              <a:rPr lang="en-US"/>
              <a:t>Subtitle</a:t>
            </a:r>
          </a:p>
        </p:txBody>
      </p:sp>
      <p:sp>
        <p:nvSpPr>
          <p:cNvPr id="52" name="Content Placeholder 5"/>
          <p:cNvSpPr>
            <a:spLocks noGrp="1"/>
          </p:cNvSpPr>
          <p:nvPr>
            <p:ph sz="quarter" idx="34" hasCustomPrompt="1"/>
          </p:nvPr>
        </p:nvSpPr>
        <p:spPr>
          <a:xfrm>
            <a:off x="533400" y="3635315"/>
            <a:ext cx="8229600" cy="241008"/>
          </a:xfrm>
        </p:spPr>
        <p:txBody>
          <a:bodyPr anchor="ctr" anchorCtr="0">
            <a:noAutofit/>
          </a:bodyPr>
          <a:lstStyle>
            <a:lvl1pPr marL="0" indent="0">
              <a:spcBef>
                <a:spcPct val="0"/>
              </a:spcBef>
              <a:buNone/>
              <a:defRPr sz="1400" i="0">
                <a:solidFill>
                  <a:srgbClr val="0F375C"/>
                </a:solidFill>
              </a:defRPr>
            </a:lvl1pPr>
            <a:lvl2pPr marL="457200" indent="0">
              <a:buNone/>
            </a:lvl2pPr>
            <a:lvl3pPr marL="914400" indent="0">
              <a:buFont typeface="Arial" panose="020B0604020202020204" pitchFamily="34" charset="0"/>
              <a:buNone/>
            </a:lvl3pPr>
            <a:lvl4pPr marL="1371600" indent="0">
              <a:buNone/>
            </a:lvl4pPr>
            <a:lvl5pPr marL="1828800" indent="0">
              <a:buNone/>
            </a:lvl5pPr>
          </a:lstStyle>
          <a:p>
            <a:pPr lvl="0"/>
            <a:r>
              <a:rPr lang="en-US"/>
              <a:t>Date | Time</a:t>
            </a:r>
          </a:p>
        </p:txBody>
      </p:sp>
      <p:sp>
        <p:nvSpPr>
          <p:cNvPr id="53" name="Text Placeholder 48"/>
          <p:cNvSpPr>
            <a:spLocks noGrp="1"/>
          </p:cNvSpPr>
          <p:nvPr>
            <p:ph type="body" sz="quarter" idx="35" hasCustomPrompt="1"/>
          </p:nvPr>
        </p:nvSpPr>
        <p:spPr>
          <a:xfrm>
            <a:off x="533400" y="3876323"/>
            <a:ext cx="8229600" cy="228600"/>
          </a:xfrm>
        </p:spPr>
        <p:txBody>
          <a:bodyPr anchor="ctr" anchorCtr="0">
            <a:noAutofit/>
          </a:bodyPr>
          <a:lstStyle>
            <a:lvl1pPr marL="0" indent="0">
              <a:buNone/>
              <a:defRPr sz="1400">
                <a:solidFill>
                  <a:srgbClr val="0F375C"/>
                </a:solidFill>
              </a:defRPr>
            </a:lvl1pPr>
            <a:lvl2pPr marL="457200" indent="0">
              <a:buNone/>
              <a:defRPr sz="1400"/>
            </a:lvl2pPr>
            <a:lvl3pPr marL="914400" indent="0">
              <a:buFont typeface="Arial" panose="020B0604020202020204" pitchFamily="34" charset="0"/>
              <a:buNone/>
              <a:defRPr sz="1400"/>
            </a:lvl3pPr>
            <a:lvl4pPr marL="1371600" indent="0">
              <a:buNone/>
              <a:defRPr sz="1600"/>
            </a:lvl4pPr>
            <a:lvl5pPr marL="1828800" indent="0">
              <a:buNone/>
              <a:defRPr sz="1600"/>
            </a:lvl5pPr>
          </a:lstStyle>
          <a:p>
            <a:pPr lvl="0"/>
            <a:r>
              <a:rPr lang="en-US"/>
              <a:t>Location</a:t>
            </a:r>
          </a:p>
        </p:txBody>
      </p:sp>
      <p:sp>
        <p:nvSpPr>
          <p:cNvPr id="54" name="Text Placeholder 3"/>
          <p:cNvSpPr>
            <a:spLocks noGrp="1"/>
          </p:cNvSpPr>
          <p:nvPr>
            <p:ph type="body" sz="quarter" idx="36" hasCustomPrompt="1"/>
          </p:nvPr>
        </p:nvSpPr>
        <p:spPr>
          <a:xfrm>
            <a:off x="533400" y="4379210"/>
            <a:ext cx="8229600" cy="304800"/>
          </a:xfrm>
        </p:spPr>
        <p:txBody>
          <a:bodyPr anchor="b" anchorCtr="0">
            <a:noAutofit/>
          </a:bodyPr>
          <a:lstStyle>
            <a:lvl1pPr marL="0" indent="0">
              <a:spcBef>
                <a:spcPct val="0"/>
              </a:spcBef>
              <a:buNone/>
              <a:defRPr sz="1400" b="1">
                <a:solidFill>
                  <a:srgbClr val="0F375C"/>
                </a:solidFill>
              </a:defRPr>
            </a:lvl1pPr>
          </a:lstStyle>
          <a:p>
            <a:pPr lvl="0"/>
            <a:r>
              <a:rPr lang="en-US"/>
              <a:t>Event Title</a:t>
            </a:r>
          </a:p>
        </p:txBody>
      </p:sp>
      <p:sp>
        <p:nvSpPr>
          <p:cNvPr id="55" name="Content Placeholder 5"/>
          <p:cNvSpPr>
            <a:spLocks noGrp="1"/>
          </p:cNvSpPr>
          <p:nvPr>
            <p:ph sz="quarter" idx="37" hasCustomPrompt="1"/>
          </p:nvPr>
        </p:nvSpPr>
        <p:spPr>
          <a:xfrm>
            <a:off x="533400" y="4684010"/>
            <a:ext cx="8229600" cy="304800"/>
          </a:xfrm>
        </p:spPr>
        <p:txBody>
          <a:bodyPr>
            <a:noAutofit/>
          </a:bodyPr>
          <a:lstStyle>
            <a:lvl1pPr marL="0" indent="0">
              <a:spcBef>
                <a:spcPct val="0"/>
              </a:spcBef>
              <a:buNone/>
              <a:defRPr sz="1400" i="1">
                <a:solidFill>
                  <a:srgbClr val="0F375C"/>
                </a:solidFill>
              </a:defRPr>
            </a:lvl1pPr>
            <a:lvl2pPr marL="457200" indent="0">
              <a:buNone/>
            </a:lvl2pPr>
            <a:lvl3pPr marL="914400" indent="0">
              <a:buFont typeface="Arial" panose="020B0604020202020204" pitchFamily="34" charset="0"/>
              <a:buNone/>
            </a:lvl3pPr>
            <a:lvl4pPr marL="1371600" indent="0">
              <a:buNone/>
            </a:lvl4pPr>
            <a:lvl5pPr marL="1828800" indent="0">
              <a:buNone/>
            </a:lvl5pPr>
          </a:lstStyle>
          <a:p>
            <a:pPr lvl="0"/>
            <a:r>
              <a:rPr lang="en-US"/>
              <a:t>Subtitle</a:t>
            </a:r>
          </a:p>
        </p:txBody>
      </p:sp>
      <p:sp>
        <p:nvSpPr>
          <p:cNvPr id="56" name="Content Placeholder 5"/>
          <p:cNvSpPr>
            <a:spLocks noGrp="1"/>
          </p:cNvSpPr>
          <p:nvPr>
            <p:ph sz="quarter" idx="38" hasCustomPrompt="1"/>
          </p:nvPr>
        </p:nvSpPr>
        <p:spPr>
          <a:xfrm>
            <a:off x="533400" y="4997668"/>
            <a:ext cx="8229600" cy="241008"/>
          </a:xfrm>
        </p:spPr>
        <p:txBody>
          <a:bodyPr anchor="ctr" anchorCtr="0">
            <a:noAutofit/>
          </a:bodyPr>
          <a:lstStyle>
            <a:lvl1pPr marL="0" indent="0">
              <a:spcBef>
                <a:spcPct val="0"/>
              </a:spcBef>
              <a:buNone/>
              <a:defRPr sz="1400" i="0">
                <a:solidFill>
                  <a:srgbClr val="0F375C"/>
                </a:solidFill>
              </a:defRPr>
            </a:lvl1pPr>
            <a:lvl2pPr marL="457200" indent="0">
              <a:buNone/>
            </a:lvl2pPr>
            <a:lvl3pPr marL="914400" indent="0">
              <a:buFont typeface="Arial" panose="020B0604020202020204" pitchFamily="34" charset="0"/>
              <a:buNone/>
            </a:lvl3pPr>
            <a:lvl4pPr marL="1371600" indent="0">
              <a:buNone/>
            </a:lvl4pPr>
            <a:lvl5pPr marL="1828800" indent="0">
              <a:buNone/>
            </a:lvl5pPr>
          </a:lstStyle>
          <a:p>
            <a:pPr lvl="0"/>
            <a:r>
              <a:rPr lang="en-US"/>
              <a:t>Date | Time</a:t>
            </a:r>
          </a:p>
        </p:txBody>
      </p:sp>
      <p:sp>
        <p:nvSpPr>
          <p:cNvPr id="57" name="Text Placeholder 48"/>
          <p:cNvSpPr>
            <a:spLocks noGrp="1"/>
          </p:cNvSpPr>
          <p:nvPr>
            <p:ph type="body" sz="quarter" idx="39" hasCustomPrompt="1"/>
          </p:nvPr>
        </p:nvSpPr>
        <p:spPr>
          <a:xfrm>
            <a:off x="533400" y="5238676"/>
            <a:ext cx="8229600" cy="228600"/>
          </a:xfrm>
        </p:spPr>
        <p:txBody>
          <a:bodyPr anchor="ctr" anchorCtr="0">
            <a:noAutofit/>
          </a:bodyPr>
          <a:lstStyle>
            <a:lvl1pPr marL="0" indent="0">
              <a:buNone/>
              <a:defRPr sz="1400">
                <a:solidFill>
                  <a:srgbClr val="0F375C"/>
                </a:solidFill>
              </a:defRPr>
            </a:lvl1pPr>
            <a:lvl2pPr marL="457200" indent="0">
              <a:buNone/>
              <a:defRPr sz="1400"/>
            </a:lvl2pPr>
            <a:lvl3pPr marL="914400" indent="0">
              <a:buFont typeface="Arial" panose="020B0604020202020204" pitchFamily="34" charset="0"/>
              <a:buNone/>
              <a:defRPr sz="1400"/>
            </a:lvl3pPr>
            <a:lvl4pPr marL="1371600" indent="0">
              <a:buNone/>
              <a:defRPr sz="1600"/>
            </a:lvl4pPr>
            <a:lvl5pPr marL="1828800" indent="0">
              <a:buNone/>
              <a:defRPr sz="1600"/>
            </a:lvl5pPr>
          </a:lstStyle>
          <a:p>
            <a:pPr lvl="0"/>
            <a:r>
              <a:rPr lang="en-US"/>
              <a:t>Location</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6045198"/>
            <a:ext cx="9144000" cy="423334"/>
          </a:xfrm>
          <a:prstGeom prst="rect">
            <a:avLst/>
          </a:prstGeom>
        </p:spPr>
      </p:pic>
      <p:cxnSp>
        <p:nvCxnSpPr>
          <p:cNvPr id="20" name="Straight Connector 19"/>
          <p:cNvCxnSpPr/>
          <p:nvPr userDrawn="1"/>
        </p:nvCxnSpPr>
        <p:spPr>
          <a:xfrm>
            <a:off x="539104" y="1405833"/>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789493" y="6618970"/>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599697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minar Listings Gri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304800"/>
            <a:ext cx="8229600" cy="874931"/>
          </a:xfrm>
        </p:spPr>
        <p:txBody>
          <a:bodyPr anchor="b" anchorCtr="0">
            <a:normAutofit/>
          </a:bodyPr>
          <a:lstStyle>
            <a:lvl1pPr algn="l">
              <a:lnSpc>
                <a:spcPct val="90000"/>
              </a:lnSpc>
              <a:defRPr sz="3000" b="0" i="0" u="none">
                <a:solidFill>
                  <a:srgbClr val="00395C"/>
                </a:solidFill>
              </a:defRPr>
            </a:lvl1pPr>
          </a:lstStyle>
          <a:p>
            <a:r>
              <a:rPr lang="en-US"/>
              <a:t>Upcoming Seminars – enter </a:t>
            </a:r>
          </a:p>
        </p:txBody>
      </p:sp>
      <p:sp>
        <p:nvSpPr>
          <p:cNvPr id="12" name="Footer Placeholder 4"/>
          <p:cNvSpPr>
            <a:spLocks noGrp="1"/>
          </p:cNvSpPr>
          <p:nvPr>
            <p:ph type="ftr" sz="quarter" idx="3"/>
          </p:nvPr>
        </p:nvSpPr>
        <p:spPr>
          <a:xfrm>
            <a:off x="1828800" y="6480470"/>
            <a:ext cx="65532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a:t>ESG Developments Outside the United States</a:t>
            </a:r>
            <a:endParaRPr lang="en-US" dirty="0"/>
          </a:p>
        </p:txBody>
      </p:sp>
      <p:sp>
        <p:nvSpPr>
          <p:cNvPr id="13"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t>‹#›</a:t>
            </a:fld>
            <a:endParaRPr lang="en-US" dirty="0"/>
          </a:p>
        </p:txBody>
      </p:sp>
      <p:sp>
        <p:nvSpPr>
          <p:cNvPr id="14"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a:solidFill>
                  <a:srgbClr val="0F375C"/>
                </a:solidFill>
              </a:defRPr>
            </a:lvl1pPr>
          </a:lstStyle>
          <a:p>
            <a:r>
              <a:rPr lang="en-US"/>
              <a:t>October 28, 2022</a:t>
            </a:r>
            <a:endParaRPr lang="en-US" dirty="0"/>
          </a:p>
        </p:txBody>
      </p:sp>
      <p:sp>
        <p:nvSpPr>
          <p:cNvPr id="4" name="Text Placeholder 3"/>
          <p:cNvSpPr>
            <a:spLocks noGrp="1"/>
          </p:cNvSpPr>
          <p:nvPr>
            <p:ph type="body" sz="quarter" idx="28" hasCustomPrompt="1"/>
          </p:nvPr>
        </p:nvSpPr>
        <p:spPr>
          <a:xfrm>
            <a:off x="533400" y="1669872"/>
            <a:ext cx="3886200" cy="457200"/>
          </a:xfrm>
        </p:spPr>
        <p:txBody>
          <a:bodyPr anchor="b" anchorCtr="0">
            <a:noAutofit/>
          </a:bodyPr>
          <a:lstStyle>
            <a:lvl1pPr marL="0" indent="0">
              <a:spcBef>
                <a:spcPct val="0"/>
              </a:spcBef>
              <a:buNone/>
              <a:defRPr sz="1400" b="1">
                <a:solidFill>
                  <a:srgbClr val="0F375C"/>
                </a:solidFill>
              </a:defRPr>
            </a:lvl1pPr>
          </a:lstStyle>
          <a:p>
            <a:pPr lvl="0"/>
            <a:r>
              <a:rPr lang="en-US"/>
              <a:t>Event Title</a:t>
            </a:r>
          </a:p>
        </p:txBody>
      </p:sp>
      <p:sp>
        <p:nvSpPr>
          <p:cNvPr id="6" name="Content Placeholder 5"/>
          <p:cNvSpPr>
            <a:spLocks noGrp="1"/>
          </p:cNvSpPr>
          <p:nvPr>
            <p:ph sz="quarter" idx="29" hasCustomPrompt="1"/>
          </p:nvPr>
        </p:nvSpPr>
        <p:spPr>
          <a:xfrm>
            <a:off x="533400" y="2127072"/>
            <a:ext cx="3886200" cy="435934"/>
          </a:xfrm>
        </p:spPr>
        <p:txBody>
          <a:bodyPr>
            <a:noAutofit/>
          </a:bodyPr>
          <a:lstStyle>
            <a:lvl1pPr marL="0" indent="0">
              <a:spcBef>
                <a:spcPct val="0"/>
              </a:spcBef>
              <a:buNone/>
              <a:defRPr sz="1400" i="1">
                <a:solidFill>
                  <a:srgbClr val="0F375C"/>
                </a:solidFill>
              </a:defRPr>
            </a:lvl1pPr>
            <a:lvl2pPr marL="457200" indent="0">
              <a:buNone/>
            </a:lvl2pPr>
            <a:lvl3pPr marL="914400" indent="0">
              <a:buFont typeface="Arial" panose="020B0604020202020204" pitchFamily="34" charset="0"/>
              <a:buNone/>
            </a:lvl3pPr>
            <a:lvl4pPr marL="1371600" indent="0">
              <a:buNone/>
            </a:lvl4pPr>
            <a:lvl5pPr marL="1828800" indent="0">
              <a:buNone/>
            </a:lvl5pPr>
          </a:lstStyle>
          <a:p>
            <a:pPr lvl="0"/>
            <a:r>
              <a:rPr lang="en-US"/>
              <a:t>Subtitle</a:t>
            </a:r>
          </a:p>
        </p:txBody>
      </p:sp>
      <p:sp>
        <p:nvSpPr>
          <p:cNvPr id="48" name="Content Placeholder 5"/>
          <p:cNvSpPr>
            <a:spLocks noGrp="1"/>
          </p:cNvSpPr>
          <p:nvPr>
            <p:ph sz="quarter" idx="30" hasCustomPrompt="1"/>
          </p:nvPr>
        </p:nvSpPr>
        <p:spPr>
          <a:xfrm>
            <a:off x="533400" y="2648064"/>
            <a:ext cx="3886200" cy="241008"/>
          </a:xfrm>
        </p:spPr>
        <p:txBody>
          <a:bodyPr anchor="ctr" anchorCtr="0">
            <a:noAutofit/>
          </a:bodyPr>
          <a:lstStyle>
            <a:lvl1pPr marL="0" indent="0">
              <a:spcBef>
                <a:spcPct val="0"/>
              </a:spcBef>
              <a:buNone/>
              <a:defRPr sz="1200" b="1" i="0">
                <a:solidFill>
                  <a:srgbClr val="0F375C"/>
                </a:solidFill>
              </a:defRPr>
            </a:lvl1pPr>
            <a:lvl2pPr marL="457200" indent="0">
              <a:buNone/>
            </a:lvl2pPr>
            <a:lvl3pPr marL="914400" indent="0">
              <a:buFont typeface="Arial" panose="020B0604020202020204" pitchFamily="34" charset="0"/>
              <a:buNone/>
            </a:lvl3pPr>
            <a:lvl4pPr marL="1371600" indent="0">
              <a:buNone/>
            </a:lvl4pPr>
            <a:lvl5pPr marL="1828800" indent="0">
              <a:buNone/>
            </a:lvl5pPr>
          </a:lstStyle>
          <a:p>
            <a:pPr lvl="0"/>
            <a:r>
              <a:rPr lang="en-US"/>
              <a:t>Date | Time</a:t>
            </a:r>
          </a:p>
        </p:txBody>
      </p:sp>
      <p:sp>
        <p:nvSpPr>
          <p:cNvPr id="49" name="Text Placeholder 48"/>
          <p:cNvSpPr>
            <a:spLocks noGrp="1"/>
          </p:cNvSpPr>
          <p:nvPr>
            <p:ph type="body" sz="quarter" idx="31" hasCustomPrompt="1"/>
          </p:nvPr>
        </p:nvSpPr>
        <p:spPr>
          <a:xfrm>
            <a:off x="533400" y="2889072"/>
            <a:ext cx="3886200" cy="228600"/>
          </a:xfrm>
        </p:spPr>
        <p:txBody>
          <a:bodyPr anchor="ctr" anchorCtr="0">
            <a:noAutofit/>
          </a:bodyPr>
          <a:lstStyle>
            <a:lvl1pPr marL="0" indent="0">
              <a:buNone/>
              <a:defRPr sz="1200" b="1">
                <a:solidFill>
                  <a:srgbClr val="0F375C"/>
                </a:solidFill>
              </a:defRPr>
            </a:lvl1pPr>
            <a:lvl2pPr marL="457200" indent="0">
              <a:buNone/>
              <a:defRPr sz="1400"/>
            </a:lvl2pPr>
            <a:lvl3pPr marL="914400" indent="0">
              <a:buFont typeface="Arial" panose="020B0604020202020204" pitchFamily="34" charset="0"/>
              <a:buNone/>
              <a:defRPr sz="1400"/>
            </a:lvl3pPr>
            <a:lvl4pPr marL="1371600" indent="0">
              <a:buNone/>
              <a:defRPr sz="1600"/>
            </a:lvl4pPr>
            <a:lvl5pPr marL="1828800" indent="0">
              <a:buNone/>
              <a:defRPr sz="1600"/>
            </a:lvl5pPr>
          </a:lstStyle>
          <a:p>
            <a:pPr lvl="0"/>
            <a:r>
              <a:rPr lang="en-US"/>
              <a:t>Location</a:t>
            </a:r>
          </a:p>
        </p:txBody>
      </p:sp>
      <p:sp>
        <p:nvSpPr>
          <p:cNvPr id="54" name="Text Placeholder 3"/>
          <p:cNvSpPr>
            <a:spLocks noGrp="1"/>
          </p:cNvSpPr>
          <p:nvPr>
            <p:ph type="body" sz="quarter" idx="36" hasCustomPrompt="1"/>
          </p:nvPr>
        </p:nvSpPr>
        <p:spPr>
          <a:xfrm>
            <a:off x="4572000" y="1669872"/>
            <a:ext cx="3886200" cy="457200"/>
          </a:xfrm>
        </p:spPr>
        <p:txBody>
          <a:bodyPr anchor="b" anchorCtr="0">
            <a:noAutofit/>
          </a:bodyPr>
          <a:lstStyle>
            <a:lvl1pPr marL="0" indent="0">
              <a:spcBef>
                <a:spcPct val="0"/>
              </a:spcBef>
              <a:buNone/>
              <a:defRPr sz="1400" b="1">
                <a:solidFill>
                  <a:srgbClr val="0F375C"/>
                </a:solidFill>
              </a:defRPr>
            </a:lvl1pPr>
          </a:lstStyle>
          <a:p>
            <a:pPr lvl="0"/>
            <a:r>
              <a:rPr lang="en-US"/>
              <a:t>Event Title</a:t>
            </a:r>
          </a:p>
        </p:txBody>
      </p:sp>
      <p:sp>
        <p:nvSpPr>
          <p:cNvPr id="55" name="Content Placeholder 5"/>
          <p:cNvSpPr>
            <a:spLocks noGrp="1"/>
          </p:cNvSpPr>
          <p:nvPr>
            <p:ph sz="quarter" idx="37" hasCustomPrompt="1"/>
          </p:nvPr>
        </p:nvSpPr>
        <p:spPr>
          <a:xfrm>
            <a:off x="4572000" y="2127072"/>
            <a:ext cx="3886200" cy="435934"/>
          </a:xfrm>
        </p:spPr>
        <p:txBody>
          <a:bodyPr>
            <a:noAutofit/>
          </a:bodyPr>
          <a:lstStyle>
            <a:lvl1pPr marL="0" indent="0">
              <a:spcBef>
                <a:spcPct val="0"/>
              </a:spcBef>
              <a:buNone/>
              <a:defRPr sz="1400" i="1">
                <a:solidFill>
                  <a:srgbClr val="0F375C"/>
                </a:solidFill>
              </a:defRPr>
            </a:lvl1pPr>
            <a:lvl2pPr marL="457200" indent="0">
              <a:buNone/>
            </a:lvl2pPr>
            <a:lvl3pPr marL="914400" indent="0">
              <a:buFont typeface="Arial" panose="020B0604020202020204" pitchFamily="34" charset="0"/>
              <a:buNone/>
            </a:lvl3pPr>
            <a:lvl4pPr marL="1371600" indent="0">
              <a:buNone/>
            </a:lvl4pPr>
            <a:lvl5pPr marL="1828800" indent="0">
              <a:buNone/>
            </a:lvl5pPr>
          </a:lstStyle>
          <a:p>
            <a:pPr lvl="0"/>
            <a:r>
              <a:rPr lang="en-US"/>
              <a:t>Subtitle</a:t>
            </a:r>
          </a:p>
        </p:txBody>
      </p:sp>
      <p:sp>
        <p:nvSpPr>
          <p:cNvPr id="56" name="Content Placeholder 5"/>
          <p:cNvSpPr>
            <a:spLocks noGrp="1"/>
          </p:cNvSpPr>
          <p:nvPr>
            <p:ph sz="quarter" idx="38" hasCustomPrompt="1"/>
          </p:nvPr>
        </p:nvSpPr>
        <p:spPr>
          <a:xfrm>
            <a:off x="4572000" y="2648064"/>
            <a:ext cx="3886200" cy="241008"/>
          </a:xfrm>
        </p:spPr>
        <p:txBody>
          <a:bodyPr anchor="ctr" anchorCtr="0">
            <a:noAutofit/>
          </a:bodyPr>
          <a:lstStyle>
            <a:lvl1pPr marL="0" indent="0">
              <a:spcBef>
                <a:spcPct val="0"/>
              </a:spcBef>
              <a:buNone/>
              <a:defRPr sz="1200" b="1" i="0">
                <a:solidFill>
                  <a:srgbClr val="0F375C"/>
                </a:solidFill>
              </a:defRPr>
            </a:lvl1pPr>
            <a:lvl2pPr marL="457200" indent="0">
              <a:buNone/>
            </a:lvl2pPr>
            <a:lvl3pPr marL="914400" indent="0">
              <a:buFont typeface="Arial" panose="020B0604020202020204" pitchFamily="34" charset="0"/>
              <a:buNone/>
            </a:lvl3pPr>
            <a:lvl4pPr marL="1371600" indent="0">
              <a:buNone/>
            </a:lvl4pPr>
            <a:lvl5pPr marL="1828800" indent="0">
              <a:buNone/>
            </a:lvl5pPr>
          </a:lstStyle>
          <a:p>
            <a:pPr lvl="0"/>
            <a:r>
              <a:rPr lang="en-US"/>
              <a:t>Date | Time</a:t>
            </a:r>
          </a:p>
        </p:txBody>
      </p:sp>
      <p:sp>
        <p:nvSpPr>
          <p:cNvPr id="57" name="Text Placeholder 48"/>
          <p:cNvSpPr>
            <a:spLocks noGrp="1"/>
          </p:cNvSpPr>
          <p:nvPr>
            <p:ph type="body" sz="quarter" idx="39" hasCustomPrompt="1"/>
          </p:nvPr>
        </p:nvSpPr>
        <p:spPr>
          <a:xfrm>
            <a:off x="4572000" y="2889072"/>
            <a:ext cx="3886200" cy="228600"/>
          </a:xfrm>
        </p:spPr>
        <p:txBody>
          <a:bodyPr anchor="ctr" anchorCtr="0">
            <a:noAutofit/>
          </a:bodyPr>
          <a:lstStyle>
            <a:lvl1pPr marL="0" indent="0">
              <a:buNone/>
              <a:defRPr sz="1200" b="1">
                <a:solidFill>
                  <a:srgbClr val="0F375C"/>
                </a:solidFill>
              </a:defRPr>
            </a:lvl1pPr>
            <a:lvl2pPr marL="457200" indent="0">
              <a:buNone/>
              <a:defRPr sz="1400"/>
            </a:lvl2pPr>
            <a:lvl3pPr marL="914400" indent="0">
              <a:buFont typeface="Arial" panose="020B0604020202020204" pitchFamily="34" charset="0"/>
              <a:buNone/>
              <a:defRPr sz="1400"/>
            </a:lvl3pPr>
            <a:lvl4pPr marL="1371600" indent="0">
              <a:buNone/>
              <a:defRPr sz="1600"/>
            </a:lvl4pPr>
            <a:lvl5pPr marL="1828800" indent="0">
              <a:buNone/>
              <a:defRPr sz="1600"/>
            </a:lvl5pPr>
          </a:lstStyle>
          <a:p>
            <a:pPr lvl="0"/>
            <a:r>
              <a:rPr lang="en-US"/>
              <a:t>Location</a:t>
            </a:r>
          </a:p>
        </p:txBody>
      </p:sp>
      <p:sp>
        <p:nvSpPr>
          <p:cNvPr id="28" name="Text Placeholder 3"/>
          <p:cNvSpPr>
            <a:spLocks noGrp="1"/>
          </p:cNvSpPr>
          <p:nvPr>
            <p:ph type="body" sz="quarter" idx="40" hasCustomPrompt="1"/>
          </p:nvPr>
        </p:nvSpPr>
        <p:spPr>
          <a:xfrm>
            <a:off x="533400" y="3879672"/>
            <a:ext cx="3886200" cy="457200"/>
          </a:xfrm>
        </p:spPr>
        <p:txBody>
          <a:bodyPr anchor="b" anchorCtr="0">
            <a:noAutofit/>
          </a:bodyPr>
          <a:lstStyle>
            <a:lvl1pPr marL="0" indent="0">
              <a:spcBef>
                <a:spcPct val="0"/>
              </a:spcBef>
              <a:buNone/>
              <a:defRPr sz="1400" b="1">
                <a:solidFill>
                  <a:srgbClr val="0F375C"/>
                </a:solidFill>
              </a:defRPr>
            </a:lvl1pPr>
          </a:lstStyle>
          <a:p>
            <a:pPr lvl="0"/>
            <a:r>
              <a:rPr lang="en-US"/>
              <a:t>Event Title</a:t>
            </a:r>
          </a:p>
        </p:txBody>
      </p:sp>
      <p:sp>
        <p:nvSpPr>
          <p:cNvPr id="29" name="Content Placeholder 5"/>
          <p:cNvSpPr>
            <a:spLocks noGrp="1"/>
          </p:cNvSpPr>
          <p:nvPr>
            <p:ph sz="quarter" idx="41" hasCustomPrompt="1"/>
          </p:nvPr>
        </p:nvSpPr>
        <p:spPr>
          <a:xfrm>
            <a:off x="533400" y="4336872"/>
            <a:ext cx="3886200" cy="435934"/>
          </a:xfrm>
        </p:spPr>
        <p:txBody>
          <a:bodyPr>
            <a:noAutofit/>
          </a:bodyPr>
          <a:lstStyle>
            <a:lvl1pPr marL="0" indent="0">
              <a:spcBef>
                <a:spcPct val="0"/>
              </a:spcBef>
              <a:buNone/>
              <a:defRPr sz="1400" i="1">
                <a:solidFill>
                  <a:srgbClr val="0F375C"/>
                </a:solidFill>
              </a:defRPr>
            </a:lvl1pPr>
            <a:lvl2pPr marL="457200" indent="0">
              <a:buNone/>
            </a:lvl2pPr>
            <a:lvl3pPr marL="914400" indent="0">
              <a:buFont typeface="Arial" panose="020B0604020202020204" pitchFamily="34" charset="0"/>
              <a:buNone/>
            </a:lvl3pPr>
            <a:lvl4pPr marL="1371600" indent="0">
              <a:buNone/>
            </a:lvl4pPr>
            <a:lvl5pPr marL="1828800" indent="0">
              <a:buNone/>
            </a:lvl5pPr>
          </a:lstStyle>
          <a:p>
            <a:pPr lvl="0"/>
            <a:r>
              <a:rPr lang="en-US"/>
              <a:t>Subtitle</a:t>
            </a:r>
          </a:p>
        </p:txBody>
      </p:sp>
      <p:sp>
        <p:nvSpPr>
          <p:cNvPr id="30" name="Content Placeholder 5"/>
          <p:cNvSpPr>
            <a:spLocks noGrp="1"/>
          </p:cNvSpPr>
          <p:nvPr>
            <p:ph sz="quarter" idx="42" hasCustomPrompt="1"/>
          </p:nvPr>
        </p:nvSpPr>
        <p:spPr>
          <a:xfrm>
            <a:off x="533400" y="4857864"/>
            <a:ext cx="3886200" cy="241008"/>
          </a:xfrm>
        </p:spPr>
        <p:txBody>
          <a:bodyPr anchor="ctr" anchorCtr="0">
            <a:noAutofit/>
          </a:bodyPr>
          <a:lstStyle>
            <a:lvl1pPr marL="0" indent="0">
              <a:spcBef>
                <a:spcPct val="0"/>
              </a:spcBef>
              <a:buNone/>
              <a:defRPr sz="1200" b="1" i="0">
                <a:solidFill>
                  <a:srgbClr val="0F375C"/>
                </a:solidFill>
              </a:defRPr>
            </a:lvl1pPr>
            <a:lvl2pPr marL="457200" indent="0">
              <a:buNone/>
            </a:lvl2pPr>
            <a:lvl3pPr marL="914400" indent="0">
              <a:buFont typeface="Arial" panose="020B0604020202020204" pitchFamily="34" charset="0"/>
              <a:buNone/>
            </a:lvl3pPr>
            <a:lvl4pPr marL="1371600" indent="0">
              <a:buNone/>
            </a:lvl4pPr>
            <a:lvl5pPr marL="1828800" indent="0">
              <a:buNone/>
            </a:lvl5pPr>
          </a:lstStyle>
          <a:p>
            <a:pPr lvl="0"/>
            <a:r>
              <a:rPr lang="en-US"/>
              <a:t>Date | Time</a:t>
            </a:r>
          </a:p>
        </p:txBody>
      </p:sp>
      <p:sp>
        <p:nvSpPr>
          <p:cNvPr id="31" name="Text Placeholder 48"/>
          <p:cNvSpPr>
            <a:spLocks noGrp="1"/>
          </p:cNvSpPr>
          <p:nvPr>
            <p:ph type="body" sz="quarter" idx="43" hasCustomPrompt="1"/>
          </p:nvPr>
        </p:nvSpPr>
        <p:spPr>
          <a:xfrm>
            <a:off x="533400" y="5098872"/>
            <a:ext cx="3886200" cy="228600"/>
          </a:xfrm>
        </p:spPr>
        <p:txBody>
          <a:bodyPr anchor="ctr" anchorCtr="0">
            <a:noAutofit/>
          </a:bodyPr>
          <a:lstStyle>
            <a:lvl1pPr marL="0" indent="0">
              <a:buNone/>
              <a:defRPr sz="1200" b="1">
                <a:solidFill>
                  <a:srgbClr val="0F375C"/>
                </a:solidFill>
              </a:defRPr>
            </a:lvl1pPr>
            <a:lvl2pPr marL="457200" indent="0">
              <a:buNone/>
              <a:defRPr sz="1400"/>
            </a:lvl2pPr>
            <a:lvl3pPr marL="914400" indent="0">
              <a:buFont typeface="Arial" panose="020B0604020202020204" pitchFamily="34" charset="0"/>
              <a:buNone/>
              <a:defRPr sz="1400"/>
            </a:lvl3pPr>
            <a:lvl4pPr marL="1371600" indent="0">
              <a:buNone/>
              <a:defRPr sz="1600"/>
            </a:lvl4pPr>
            <a:lvl5pPr marL="1828800" indent="0">
              <a:buNone/>
              <a:defRPr sz="1600"/>
            </a:lvl5pPr>
          </a:lstStyle>
          <a:p>
            <a:pPr lvl="0"/>
            <a:r>
              <a:rPr lang="en-US"/>
              <a:t>Location</a:t>
            </a:r>
          </a:p>
        </p:txBody>
      </p:sp>
      <p:sp>
        <p:nvSpPr>
          <p:cNvPr id="32" name="Text Placeholder 3"/>
          <p:cNvSpPr>
            <a:spLocks noGrp="1"/>
          </p:cNvSpPr>
          <p:nvPr>
            <p:ph type="body" sz="quarter" idx="44" hasCustomPrompt="1"/>
          </p:nvPr>
        </p:nvSpPr>
        <p:spPr>
          <a:xfrm>
            <a:off x="4572000" y="3879672"/>
            <a:ext cx="3886200" cy="457200"/>
          </a:xfrm>
        </p:spPr>
        <p:txBody>
          <a:bodyPr anchor="b" anchorCtr="0">
            <a:noAutofit/>
          </a:bodyPr>
          <a:lstStyle>
            <a:lvl1pPr marL="0" indent="0">
              <a:spcBef>
                <a:spcPct val="0"/>
              </a:spcBef>
              <a:buNone/>
              <a:defRPr sz="1400" b="1">
                <a:solidFill>
                  <a:srgbClr val="0F375C"/>
                </a:solidFill>
              </a:defRPr>
            </a:lvl1pPr>
          </a:lstStyle>
          <a:p>
            <a:pPr lvl="0"/>
            <a:r>
              <a:rPr lang="en-US"/>
              <a:t>Event Title</a:t>
            </a:r>
          </a:p>
        </p:txBody>
      </p:sp>
      <p:sp>
        <p:nvSpPr>
          <p:cNvPr id="33" name="Content Placeholder 5"/>
          <p:cNvSpPr>
            <a:spLocks noGrp="1"/>
          </p:cNvSpPr>
          <p:nvPr>
            <p:ph sz="quarter" idx="45" hasCustomPrompt="1"/>
          </p:nvPr>
        </p:nvSpPr>
        <p:spPr>
          <a:xfrm>
            <a:off x="4572000" y="4336872"/>
            <a:ext cx="3886200" cy="435934"/>
          </a:xfrm>
        </p:spPr>
        <p:txBody>
          <a:bodyPr>
            <a:noAutofit/>
          </a:bodyPr>
          <a:lstStyle>
            <a:lvl1pPr marL="0" indent="0">
              <a:spcBef>
                <a:spcPct val="0"/>
              </a:spcBef>
              <a:buNone/>
              <a:defRPr sz="1400" i="1">
                <a:solidFill>
                  <a:srgbClr val="0F375C"/>
                </a:solidFill>
              </a:defRPr>
            </a:lvl1pPr>
            <a:lvl2pPr marL="457200" indent="0">
              <a:buNone/>
            </a:lvl2pPr>
            <a:lvl3pPr marL="914400" indent="0">
              <a:buFont typeface="Arial" panose="020B0604020202020204" pitchFamily="34" charset="0"/>
              <a:buNone/>
            </a:lvl3pPr>
            <a:lvl4pPr marL="1371600" indent="0">
              <a:buNone/>
            </a:lvl4pPr>
            <a:lvl5pPr marL="1828800" indent="0">
              <a:buNone/>
            </a:lvl5pPr>
          </a:lstStyle>
          <a:p>
            <a:pPr lvl="0"/>
            <a:r>
              <a:rPr lang="en-US"/>
              <a:t>Subtitle</a:t>
            </a:r>
          </a:p>
        </p:txBody>
      </p:sp>
      <p:sp>
        <p:nvSpPr>
          <p:cNvPr id="34" name="Content Placeholder 5"/>
          <p:cNvSpPr>
            <a:spLocks noGrp="1"/>
          </p:cNvSpPr>
          <p:nvPr>
            <p:ph sz="quarter" idx="46" hasCustomPrompt="1"/>
          </p:nvPr>
        </p:nvSpPr>
        <p:spPr>
          <a:xfrm>
            <a:off x="4572000" y="4857864"/>
            <a:ext cx="3886200" cy="241008"/>
          </a:xfrm>
        </p:spPr>
        <p:txBody>
          <a:bodyPr anchor="ctr" anchorCtr="0">
            <a:noAutofit/>
          </a:bodyPr>
          <a:lstStyle>
            <a:lvl1pPr marL="0" indent="0">
              <a:spcBef>
                <a:spcPct val="0"/>
              </a:spcBef>
              <a:buNone/>
              <a:defRPr sz="1200" b="1" i="0">
                <a:solidFill>
                  <a:srgbClr val="0F375C"/>
                </a:solidFill>
              </a:defRPr>
            </a:lvl1pPr>
            <a:lvl2pPr marL="457200" indent="0">
              <a:buNone/>
            </a:lvl2pPr>
            <a:lvl3pPr marL="914400" indent="0">
              <a:buFont typeface="Arial" panose="020B0604020202020204" pitchFamily="34" charset="0"/>
              <a:buNone/>
            </a:lvl3pPr>
            <a:lvl4pPr marL="1371600" indent="0">
              <a:buNone/>
            </a:lvl4pPr>
            <a:lvl5pPr marL="1828800" indent="0">
              <a:buNone/>
            </a:lvl5pPr>
          </a:lstStyle>
          <a:p>
            <a:pPr lvl="0"/>
            <a:r>
              <a:rPr lang="en-US"/>
              <a:t>Date | Time</a:t>
            </a:r>
          </a:p>
        </p:txBody>
      </p:sp>
      <p:sp>
        <p:nvSpPr>
          <p:cNvPr id="35" name="Text Placeholder 48"/>
          <p:cNvSpPr>
            <a:spLocks noGrp="1"/>
          </p:cNvSpPr>
          <p:nvPr>
            <p:ph type="body" sz="quarter" idx="47" hasCustomPrompt="1"/>
          </p:nvPr>
        </p:nvSpPr>
        <p:spPr>
          <a:xfrm>
            <a:off x="4572000" y="5098872"/>
            <a:ext cx="3886200" cy="228600"/>
          </a:xfrm>
        </p:spPr>
        <p:txBody>
          <a:bodyPr anchor="ctr" anchorCtr="0">
            <a:noAutofit/>
          </a:bodyPr>
          <a:lstStyle>
            <a:lvl1pPr marL="0" indent="0">
              <a:buNone/>
              <a:defRPr sz="1200" b="1">
                <a:solidFill>
                  <a:srgbClr val="0F375C"/>
                </a:solidFill>
              </a:defRPr>
            </a:lvl1pPr>
            <a:lvl2pPr marL="457200" indent="0">
              <a:buNone/>
              <a:defRPr sz="1400"/>
            </a:lvl2pPr>
            <a:lvl3pPr marL="914400" indent="0">
              <a:buFont typeface="Arial" panose="020B0604020202020204" pitchFamily="34" charset="0"/>
              <a:buNone/>
              <a:defRPr sz="1400"/>
            </a:lvl3pPr>
            <a:lvl4pPr marL="1371600" indent="0">
              <a:buNone/>
              <a:defRPr sz="1600"/>
            </a:lvl4pPr>
            <a:lvl5pPr marL="1828800" indent="0">
              <a:buNone/>
              <a:defRPr sz="1600"/>
            </a:lvl5pPr>
          </a:lstStyle>
          <a:p>
            <a:pPr lvl="0"/>
            <a:r>
              <a:rPr lang="en-US"/>
              <a:t>Location</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6045198"/>
            <a:ext cx="9144000" cy="423334"/>
          </a:xfrm>
          <a:prstGeom prst="rect">
            <a:avLst/>
          </a:prstGeom>
        </p:spPr>
      </p:pic>
      <p:cxnSp>
        <p:nvCxnSpPr>
          <p:cNvPr id="24" name="Straight Connector 23"/>
          <p:cNvCxnSpPr/>
          <p:nvPr userDrawn="1"/>
        </p:nvCxnSpPr>
        <p:spPr>
          <a:xfrm>
            <a:off x="539104" y="1405833"/>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1789493" y="6618970"/>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52293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304800"/>
            <a:ext cx="8229600" cy="874931"/>
          </a:xfrm>
        </p:spPr>
        <p:txBody>
          <a:bodyPr anchor="b" anchorCtr="0">
            <a:normAutofit/>
          </a:bodyPr>
          <a:lstStyle>
            <a:lvl1pPr algn="l">
              <a:lnSpc>
                <a:spcPct val="90000"/>
              </a:lnSpc>
              <a:defRPr sz="3000" b="0" i="0" u="none">
                <a:solidFill>
                  <a:srgbClr val="00395C"/>
                </a:solidFill>
              </a:defRPr>
            </a:lvl1pPr>
          </a:lstStyle>
          <a:p>
            <a:r>
              <a:rPr lang="en-US"/>
              <a:t>Custom Chart</a:t>
            </a:r>
          </a:p>
        </p:txBody>
      </p:sp>
      <p:sp>
        <p:nvSpPr>
          <p:cNvPr id="12" name="Footer Placeholder 4"/>
          <p:cNvSpPr>
            <a:spLocks noGrp="1"/>
          </p:cNvSpPr>
          <p:nvPr>
            <p:ph type="ftr" sz="quarter" idx="3"/>
          </p:nvPr>
        </p:nvSpPr>
        <p:spPr>
          <a:xfrm>
            <a:off x="1828800" y="6480470"/>
            <a:ext cx="65532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a:t>ESG Developments Outside the United States</a:t>
            </a:r>
            <a:endParaRPr lang="en-US" dirty="0"/>
          </a:p>
        </p:txBody>
      </p:sp>
      <p:sp>
        <p:nvSpPr>
          <p:cNvPr id="13"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t>‹#›</a:t>
            </a:fld>
            <a:endParaRPr lang="en-US" dirty="0"/>
          </a:p>
        </p:txBody>
      </p:sp>
      <p:sp>
        <p:nvSpPr>
          <p:cNvPr id="14"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a:solidFill>
                  <a:srgbClr val="0F375C"/>
                </a:solidFill>
              </a:defRPr>
            </a:lvl1pPr>
          </a:lstStyle>
          <a:p>
            <a:r>
              <a:rPr lang="en-US"/>
              <a:t>October 28, 2022</a:t>
            </a:r>
            <a:endParaRPr lang="en-US" dirty="0"/>
          </a:p>
        </p:txBody>
      </p:sp>
      <p:sp>
        <p:nvSpPr>
          <p:cNvPr id="4" name="Chart Placeholder 3"/>
          <p:cNvSpPr>
            <a:spLocks noGrp="1"/>
          </p:cNvSpPr>
          <p:nvPr>
            <p:ph type="chart" sz="quarter" idx="10" hasCustomPrompt="1"/>
          </p:nvPr>
        </p:nvSpPr>
        <p:spPr>
          <a:xfrm>
            <a:off x="533400" y="1676499"/>
            <a:ext cx="8218488" cy="4135768"/>
          </a:xfrm>
        </p:spPr>
        <p:txBody>
          <a:bodyPr/>
          <a:lstStyle>
            <a:lvl1pPr marL="0" indent="0">
              <a:buNone/>
            </a:lvl1pPr>
          </a:lstStyle>
          <a:p>
            <a:r>
              <a:rPr lang="en-US" dirty="0"/>
              <a:t>Click icon to insert chart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6045198"/>
            <a:ext cx="9144000" cy="423334"/>
          </a:xfrm>
          <a:prstGeom prst="rect">
            <a:avLst/>
          </a:prstGeom>
        </p:spPr>
      </p:pic>
      <p:cxnSp>
        <p:nvCxnSpPr>
          <p:cNvPr id="9" name="Straight Connector 8"/>
          <p:cNvCxnSpPr/>
          <p:nvPr userDrawn="1"/>
        </p:nvCxnSpPr>
        <p:spPr>
          <a:xfrm>
            <a:off x="539104" y="1405833"/>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789493" y="6618970"/>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6223861"/>
      </p:ext>
    </p:extLst>
  </p:cSld>
  <p:clrMapOvr>
    <a:masterClrMapping/>
  </p:clrMapOvr>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828800" y="6480470"/>
            <a:ext cx="65532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a:t>ESG Developments Outside the United States</a:t>
            </a:r>
            <a:endParaRPr lang="en-US" dirty="0"/>
          </a:p>
        </p:txBody>
      </p:sp>
      <p:sp>
        <p:nvSpPr>
          <p:cNvPr id="8"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t>‹#›</a:t>
            </a:fld>
            <a:endParaRPr lang="en-US" dirty="0"/>
          </a:p>
        </p:txBody>
      </p:sp>
      <p:sp>
        <p:nvSpPr>
          <p:cNvPr id="9"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a:solidFill>
                  <a:srgbClr val="0F375C"/>
                </a:solidFill>
              </a:defRPr>
            </a:lvl1pPr>
          </a:lstStyle>
          <a:p>
            <a:r>
              <a:rPr lang="en-US"/>
              <a:t>October 28, 2022</a:t>
            </a:r>
            <a:endParaRPr lang="en-US" dirty="0"/>
          </a:p>
        </p:txBody>
      </p:sp>
      <p:sp>
        <p:nvSpPr>
          <p:cNvPr id="11" name="Title 1"/>
          <p:cNvSpPr>
            <a:spLocks noGrp="1"/>
          </p:cNvSpPr>
          <p:nvPr>
            <p:ph type="title" hasCustomPrompt="1"/>
          </p:nvPr>
        </p:nvSpPr>
        <p:spPr>
          <a:xfrm>
            <a:off x="533400" y="304800"/>
            <a:ext cx="8229600" cy="874931"/>
          </a:xfrm>
        </p:spPr>
        <p:txBody>
          <a:bodyPr anchor="b" anchorCtr="0">
            <a:normAutofit/>
          </a:bodyPr>
          <a:lstStyle>
            <a:lvl1pPr algn="l">
              <a:lnSpc>
                <a:spcPct val="90000"/>
              </a:lnSpc>
              <a:defRPr sz="3000" b="0" i="0" u="none">
                <a:solidFill>
                  <a:srgbClr val="00395C"/>
                </a:solidFill>
              </a:defRPr>
            </a:lvl1pPr>
          </a:lstStyle>
          <a:p>
            <a:r>
              <a:rPr lang="en-US"/>
              <a:t>Enter Page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6045198"/>
            <a:ext cx="9144000" cy="423334"/>
          </a:xfrm>
          <a:prstGeom prst="rect">
            <a:avLst/>
          </a:prstGeom>
        </p:spPr>
      </p:pic>
      <p:cxnSp>
        <p:nvCxnSpPr>
          <p:cNvPr id="12" name="Straight Connector 11"/>
          <p:cNvCxnSpPr/>
          <p:nvPr userDrawn="1"/>
        </p:nvCxnSpPr>
        <p:spPr>
          <a:xfrm>
            <a:off x="539104" y="1405833"/>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789493" y="6618970"/>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44539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Non-bullete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304800"/>
            <a:ext cx="8229600" cy="874931"/>
          </a:xfrm>
        </p:spPr>
        <p:txBody>
          <a:bodyPr anchor="b" anchorCtr="0">
            <a:normAutofit/>
          </a:bodyPr>
          <a:lstStyle>
            <a:lvl1pPr algn="l">
              <a:lnSpc>
                <a:spcPct val="90000"/>
              </a:lnSpc>
              <a:defRPr sz="3000" b="0" i="0" u="none">
                <a:solidFill>
                  <a:srgbClr val="00395C"/>
                </a:solidFill>
              </a:defRPr>
            </a:lvl1pPr>
          </a:lstStyle>
          <a:p>
            <a:r>
              <a:rPr lang="en-US"/>
              <a:t>Enter Page Title</a:t>
            </a:r>
          </a:p>
        </p:txBody>
      </p:sp>
      <p:sp>
        <p:nvSpPr>
          <p:cNvPr id="3" name="Content Placeholder 2"/>
          <p:cNvSpPr>
            <a:spLocks noGrp="1"/>
          </p:cNvSpPr>
          <p:nvPr>
            <p:ph idx="1" hasCustomPrompt="1"/>
          </p:nvPr>
        </p:nvSpPr>
        <p:spPr>
          <a:xfrm>
            <a:off x="533400" y="1662686"/>
            <a:ext cx="8229600" cy="4145089"/>
          </a:xfrm>
        </p:spPr>
        <p:txBody>
          <a:bodyPr>
            <a:normAutofit/>
          </a:bodyPr>
          <a:lstStyle>
            <a:lvl1pPr marL="0" indent="0">
              <a:buClr>
                <a:srgbClr val="60C3DA"/>
              </a:buClr>
              <a:buFont typeface="Arial" panose="020B0604020202020204" pitchFamily="34" charset="0"/>
              <a:buNone/>
              <a:defRPr sz="1800">
                <a:solidFill>
                  <a:srgbClr val="0F375C"/>
                </a:solidFill>
              </a:defRPr>
            </a:lvl1pPr>
            <a:lvl2pPr marL="457200" indent="0">
              <a:buClr>
                <a:schemeClr val="tx1">
                  <a:lumMod val="65000"/>
                  <a:lumOff val="35000"/>
                </a:schemeClr>
              </a:buClr>
              <a:buFont typeface="Arial" panose="020B0604020202020204" pitchFamily="34" charset="0"/>
              <a:buNone/>
              <a:defRPr sz="1400" b="1">
                <a:solidFill>
                  <a:schemeClr val="tx1">
                    <a:lumMod val="65000"/>
                    <a:lumOff val="35000"/>
                  </a:schemeClr>
                </a:solidFill>
              </a:defRPr>
            </a:lvl2pPr>
            <a:lvl3pPr marL="914400" indent="0">
              <a:buFont typeface="Arial" panose="020B0604020202020204" pitchFamily="34" charset="0"/>
              <a:buNone/>
              <a:defRPr sz="1400">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Enter Text</a:t>
            </a:r>
          </a:p>
        </p:txBody>
      </p:sp>
      <p:sp>
        <p:nvSpPr>
          <p:cNvPr id="7" name="Footer Placeholder 4"/>
          <p:cNvSpPr>
            <a:spLocks noGrp="1"/>
          </p:cNvSpPr>
          <p:nvPr>
            <p:ph type="ftr" sz="quarter" idx="3"/>
          </p:nvPr>
        </p:nvSpPr>
        <p:spPr>
          <a:xfrm>
            <a:off x="1828800" y="6480470"/>
            <a:ext cx="65532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a:t>ESG Developments Outside the United States</a:t>
            </a:r>
            <a:endParaRPr lang="en-US" dirty="0"/>
          </a:p>
        </p:txBody>
      </p:sp>
      <p:sp>
        <p:nvSpPr>
          <p:cNvPr id="10"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t>‹#›</a:t>
            </a:fld>
            <a:endParaRPr lang="en-US" dirty="0"/>
          </a:p>
        </p:txBody>
      </p:sp>
      <p:sp>
        <p:nvSpPr>
          <p:cNvPr id="11"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a:solidFill>
                  <a:srgbClr val="0F375C"/>
                </a:solidFill>
              </a:defRPr>
            </a:lvl1pPr>
          </a:lstStyle>
          <a:p>
            <a:r>
              <a:rPr lang="en-US"/>
              <a:t>October 28, 2022</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6045198"/>
            <a:ext cx="9144000" cy="423334"/>
          </a:xfrm>
          <a:prstGeom prst="rect">
            <a:avLst/>
          </a:prstGeom>
        </p:spPr>
      </p:pic>
      <p:cxnSp>
        <p:nvCxnSpPr>
          <p:cNvPr id="9" name="Straight Connector 8"/>
          <p:cNvCxnSpPr/>
          <p:nvPr userDrawn="1"/>
        </p:nvCxnSpPr>
        <p:spPr>
          <a:xfrm>
            <a:off x="539104" y="1405833"/>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789493" y="6618970"/>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482094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p:blipFill>
        <p:spPr>
          <a:xfrm>
            <a:off x="0" y="0"/>
            <a:ext cx="9144000" cy="6858000"/>
          </a:xfrm>
          <a:prstGeom prst="rect">
            <a:avLst/>
          </a:prstGeom>
        </p:spPr>
      </p:pic>
      <p:sp>
        <p:nvSpPr>
          <p:cNvPr id="7" name="TextBox 6"/>
          <p:cNvSpPr txBox="1"/>
          <p:nvPr userDrawn="1"/>
        </p:nvSpPr>
        <p:spPr>
          <a:xfrm>
            <a:off x="527199" y="6244966"/>
            <a:ext cx="2590800" cy="184666"/>
          </a:xfrm>
          <a:prstGeom prst="rect">
            <a:avLst/>
          </a:prstGeom>
          <a:noFill/>
        </p:spPr>
        <p:txBody>
          <a:bodyPr wrap="square" lIns="0" rIns="0" rtlCol="0">
            <a:spAutoFit/>
          </a:bodyPr>
          <a:lstStyle/>
          <a:p>
            <a:pPr eaLnBrk="0" hangingPunct="0">
              <a:spcBef>
                <a:spcPct val="50000"/>
              </a:spcBef>
            </a:pPr>
            <a:r>
              <a:rPr lang="en-US" sz="600" b="1" dirty="0">
                <a:solidFill>
                  <a:srgbClr val="0F375C"/>
                </a:solidFill>
                <a:latin typeface="Arial" pitchFamily="34" charset="0"/>
                <a:cs typeface="Arial" pitchFamily="34" charset="0"/>
              </a:rPr>
              <a:t>© 2019 Dechert</a:t>
            </a:r>
            <a:r>
              <a:rPr lang="en-US" sz="600" b="1" baseline="0" dirty="0">
                <a:solidFill>
                  <a:srgbClr val="0F375C"/>
                </a:solidFill>
                <a:latin typeface="Arial" pitchFamily="34" charset="0"/>
                <a:cs typeface="Arial" pitchFamily="34" charset="0"/>
              </a:rPr>
              <a:t> LLP</a:t>
            </a:r>
            <a:endParaRPr lang="en-US" sz="600" b="1" dirty="0">
              <a:solidFill>
                <a:srgbClr val="0F375C"/>
              </a:solidFill>
              <a:latin typeface="Arial" pitchFamily="34" charset="0"/>
              <a:cs typeface="Arial" pitchFamily="34" charset="0"/>
            </a:endParaRPr>
          </a:p>
        </p:txBody>
      </p:sp>
      <p:sp>
        <p:nvSpPr>
          <p:cNvPr id="9" name="Title 1"/>
          <p:cNvSpPr>
            <a:spLocks noGrp="1"/>
          </p:cNvSpPr>
          <p:nvPr>
            <p:ph type="ctrTitle" hasCustomPrompt="1"/>
          </p:nvPr>
        </p:nvSpPr>
        <p:spPr>
          <a:xfrm>
            <a:off x="527199" y="381001"/>
            <a:ext cx="2865358" cy="1921953"/>
          </a:xfrm>
        </p:spPr>
        <p:txBody>
          <a:bodyPr wrap="square" anchor="b">
            <a:normAutofit/>
          </a:bodyPr>
          <a:lstStyle>
            <a:lvl1pPr algn="l">
              <a:lnSpc>
                <a:spcPct val="100000"/>
              </a:lnSpc>
              <a:defRPr sz="2600" b="0">
                <a:solidFill>
                  <a:srgbClr val="00395C"/>
                </a:solidFill>
              </a:defRPr>
            </a:lvl1pPr>
          </a:lstStyle>
          <a:p>
            <a:r>
              <a:rPr lang="en-US"/>
              <a:t>Enter Presentation Title</a:t>
            </a:r>
          </a:p>
        </p:txBody>
      </p:sp>
      <p:sp>
        <p:nvSpPr>
          <p:cNvPr id="10" name="Subtitle 2"/>
          <p:cNvSpPr>
            <a:spLocks noGrp="1"/>
          </p:cNvSpPr>
          <p:nvPr>
            <p:ph type="subTitle" idx="1" hasCustomPrompt="1"/>
          </p:nvPr>
        </p:nvSpPr>
        <p:spPr>
          <a:xfrm>
            <a:off x="527199" y="2443860"/>
            <a:ext cx="2590800" cy="762000"/>
          </a:xfrm>
        </p:spPr>
        <p:txBody>
          <a:bodyPr wrap="square" anchor="t" anchorCtr="0">
            <a:normAutofit/>
          </a:bodyPr>
          <a:lstStyle>
            <a:lvl1pPr marL="0" indent="0" algn="l">
              <a:buNone/>
              <a:defRPr sz="1800">
                <a:solidFill>
                  <a:srgbClr val="0F37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here to add presenters</a:t>
            </a:r>
          </a:p>
        </p:txBody>
      </p:sp>
      <p:sp>
        <p:nvSpPr>
          <p:cNvPr id="12" name="Date Placeholder 3"/>
          <p:cNvSpPr>
            <a:spLocks noGrp="1"/>
          </p:cNvSpPr>
          <p:nvPr>
            <p:ph type="dt" sz="half" idx="2"/>
          </p:nvPr>
        </p:nvSpPr>
        <p:spPr>
          <a:xfrm>
            <a:off x="527199" y="4336868"/>
            <a:ext cx="2590800" cy="375744"/>
          </a:xfrm>
          <a:prstGeom prst="rect">
            <a:avLst/>
          </a:prstGeom>
        </p:spPr>
        <p:txBody>
          <a:bodyPr vert="horz" lIns="0" tIns="45720" rIns="91440" bIns="45720" rtlCol="0" anchor="t" anchorCtr="0"/>
          <a:lstStyle>
            <a:lvl1pPr algn="l">
              <a:defRPr sz="1400" b="0">
                <a:solidFill>
                  <a:srgbClr val="0F375C"/>
                </a:solidFill>
              </a:defRPr>
            </a:lvl1pPr>
          </a:lstStyle>
          <a:p>
            <a:r>
              <a:rPr lang="en-US"/>
              <a:t>October 28, 2022</a:t>
            </a:r>
            <a:endParaRPr lang="en-US" dirty="0"/>
          </a:p>
        </p:txBody>
      </p:sp>
      <p:sp>
        <p:nvSpPr>
          <p:cNvPr id="8" name="Date Placeholder 3"/>
          <p:cNvSpPr txBox="1"/>
          <p:nvPr userDrawn="1"/>
        </p:nvSpPr>
        <p:spPr>
          <a:xfrm>
            <a:off x="527199" y="4310556"/>
            <a:ext cx="2590800" cy="375744"/>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dirty="0">
              <a:solidFill>
                <a:srgbClr val="5F5F5F"/>
              </a:solidFill>
            </a:endParaRPr>
          </a:p>
        </p:txBody>
      </p:sp>
    </p:spTree>
    <p:extLst>
      <p:ext uri="{BB962C8B-B14F-4D97-AF65-F5344CB8AC3E}">
        <p14:creationId xmlns:p14="http://schemas.microsoft.com/office/powerpoint/2010/main" val="3154434041"/>
      </p:ext>
    </p:extLst>
  </p:cSld>
  <p:clrMapOvr>
    <a:masterClrMapping/>
  </p:clrMapOvr>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1828800" y="6480470"/>
            <a:ext cx="65532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a:t>ESG Developments Outside the United States</a:t>
            </a:r>
            <a:endParaRPr lang="en-US" dirty="0"/>
          </a:p>
        </p:txBody>
      </p:sp>
      <p:sp>
        <p:nvSpPr>
          <p:cNvPr id="5"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t>‹#›</a:t>
            </a:fld>
            <a:endParaRPr lang="en-US" dirty="0"/>
          </a:p>
        </p:txBody>
      </p:sp>
      <p:sp>
        <p:nvSpPr>
          <p:cNvPr id="6"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a:solidFill>
                  <a:srgbClr val="0F375C"/>
                </a:solidFill>
              </a:defRPr>
            </a:lvl1pPr>
          </a:lstStyle>
          <a:p>
            <a:r>
              <a:rPr lang="en-US"/>
              <a:t>October 28, 2022</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6045198"/>
            <a:ext cx="9144000" cy="423334"/>
          </a:xfrm>
          <a:prstGeom prst="rect">
            <a:avLst/>
          </a:prstGeom>
        </p:spPr>
      </p:pic>
      <p:cxnSp>
        <p:nvCxnSpPr>
          <p:cNvPr id="8" name="Straight Connector 7"/>
          <p:cNvCxnSpPr/>
          <p:nvPr userDrawn="1"/>
        </p:nvCxnSpPr>
        <p:spPr>
          <a:xfrm>
            <a:off x="1789493" y="6618970"/>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862104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6" name="Rectangle 5"/>
          <p:cNvSpPr/>
          <p:nvPr userDrawn="1"/>
        </p:nvSpPr>
        <p:spPr>
          <a:xfrm>
            <a:off x="0" y="0"/>
            <a:ext cx="9144001" cy="6858000"/>
          </a:xfrm>
          <a:prstGeom prst="rect">
            <a:avLst/>
          </a:prstGeom>
          <a:solidFill>
            <a:srgbClr val="003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533400" y="6020972"/>
            <a:ext cx="8077200" cy="307777"/>
          </a:xfrm>
          <a:prstGeom prst="rect">
            <a:avLst/>
          </a:prstGeom>
          <a:noFill/>
        </p:spPr>
        <p:txBody>
          <a:bodyPr wrap="square" lIns="0" rIns="0" rtlCol="0" anchor="b" anchorCtr="0">
            <a:spAutoFit/>
          </a:bodyPr>
          <a:lstStyle/>
          <a:p>
            <a:r>
              <a:rPr lang="en-US" sz="1400" dirty="0">
                <a:solidFill>
                  <a:schemeClr val="bg1"/>
                </a:solidFill>
              </a:rPr>
              <a:t>For further information, visit our website at </a:t>
            </a:r>
            <a:r>
              <a:rPr lang="en-US" sz="1400" b="1" dirty="0">
                <a:solidFill>
                  <a:srgbClr val="EB602B"/>
                </a:solidFill>
              </a:rPr>
              <a:t>dechert.com</a:t>
            </a:r>
            <a:r>
              <a:rPr lang="en-US" sz="1400" b="1" dirty="0">
                <a:solidFill>
                  <a:schemeClr val="bg1"/>
                </a:solidFill>
              </a:rPr>
              <a:t>.</a:t>
            </a:r>
          </a:p>
        </p:txBody>
      </p:sp>
      <p:sp>
        <p:nvSpPr>
          <p:cNvPr id="10" name="TextBox 9"/>
          <p:cNvSpPr txBox="1"/>
          <p:nvPr userDrawn="1"/>
        </p:nvSpPr>
        <p:spPr>
          <a:xfrm>
            <a:off x="533400" y="6244846"/>
            <a:ext cx="8077200" cy="246221"/>
          </a:xfrm>
          <a:prstGeom prst="rect">
            <a:avLst/>
          </a:prstGeom>
          <a:noFill/>
        </p:spPr>
        <p:txBody>
          <a:bodyPr wrap="square" lIns="0" rIns="0" rtlCol="0">
            <a:spAutoFit/>
          </a:bodyPr>
          <a:lstStyle/>
          <a:p>
            <a:r>
              <a:rPr lang="en-US" sz="1000" dirty="0">
                <a:solidFill>
                  <a:schemeClr val="bg1"/>
                </a:solidFill>
              </a:rPr>
              <a:t>Dechert practices as a limited liability partnership or limited liability company other than in Dublin and Hong Kong.</a:t>
            </a:r>
            <a:endParaRPr lang="en-US" sz="1000" b="1" dirty="0">
              <a:solidFill>
                <a:schemeClr val="bg1"/>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p:blipFill>
        <p:spPr>
          <a:xfrm>
            <a:off x="540488" y="3135333"/>
            <a:ext cx="3224885" cy="1094501"/>
          </a:xfrm>
          <a:prstGeom prst="rect">
            <a:avLst/>
          </a:prstGeom>
        </p:spPr>
      </p:pic>
    </p:spTree>
    <p:extLst>
      <p:ext uri="{BB962C8B-B14F-4D97-AF65-F5344CB8AC3E}">
        <p14:creationId xmlns:p14="http://schemas.microsoft.com/office/powerpoint/2010/main" val="3406727247"/>
      </p:ext>
    </p:extLst>
  </p:cSld>
  <p:clrMapOvr>
    <a:masterClrMapping/>
  </p:clrMapOvr>
  <p:transition/>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nal Slide White Background">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p:blipFill>
        <p:spPr>
          <a:xfrm>
            <a:off x="711201" y="2963636"/>
            <a:ext cx="3898900" cy="1323256"/>
          </a:xfrm>
          <a:prstGeom prst="rect">
            <a:avLst/>
          </a:prstGeom>
        </p:spPr>
      </p:pic>
      <p:sp>
        <p:nvSpPr>
          <p:cNvPr id="12" name="TextBox 11"/>
          <p:cNvSpPr txBox="1"/>
          <p:nvPr userDrawn="1"/>
        </p:nvSpPr>
        <p:spPr>
          <a:xfrm>
            <a:off x="533400" y="6020972"/>
            <a:ext cx="8077200" cy="307777"/>
          </a:xfrm>
          <a:prstGeom prst="rect">
            <a:avLst/>
          </a:prstGeom>
          <a:noFill/>
        </p:spPr>
        <p:txBody>
          <a:bodyPr wrap="square" lIns="0" rIns="0" rtlCol="0" anchor="b" anchorCtr="0">
            <a:spAutoFit/>
          </a:bodyPr>
          <a:lstStyle/>
          <a:p>
            <a:r>
              <a:rPr lang="en-US" sz="1400" dirty="0">
                <a:solidFill>
                  <a:srgbClr val="00395C"/>
                </a:solidFill>
              </a:rPr>
              <a:t>For further information, visit our website at </a:t>
            </a:r>
            <a:r>
              <a:rPr lang="en-US" sz="1400" b="1" dirty="0">
                <a:solidFill>
                  <a:srgbClr val="EB602B"/>
                </a:solidFill>
              </a:rPr>
              <a:t>dechert.com</a:t>
            </a:r>
            <a:r>
              <a:rPr lang="en-US" sz="1400" b="1" dirty="0">
                <a:solidFill>
                  <a:srgbClr val="00395C"/>
                </a:solidFill>
              </a:rPr>
              <a:t>.</a:t>
            </a:r>
          </a:p>
        </p:txBody>
      </p:sp>
      <p:sp>
        <p:nvSpPr>
          <p:cNvPr id="13" name="TextBox 12"/>
          <p:cNvSpPr txBox="1"/>
          <p:nvPr userDrawn="1"/>
        </p:nvSpPr>
        <p:spPr>
          <a:xfrm>
            <a:off x="533400" y="6244846"/>
            <a:ext cx="8077200" cy="246221"/>
          </a:xfrm>
          <a:prstGeom prst="rect">
            <a:avLst/>
          </a:prstGeom>
          <a:noFill/>
        </p:spPr>
        <p:txBody>
          <a:bodyPr wrap="square" lIns="0" rIns="0" rtlCol="0">
            <a:spAutoFit/>
          </a:bodyPr>
          <a:lstStyle/>
          <a:p>
            <a:r>
              <a:rPr lang="en-US" sz="1000" dirty="0">
                <a:solidFill>
                  <a:srgbClr val="00395C"/>
                </a:solidFill>
              </a:rPr>
              <a:t>Dechert practices as a limited liability partnership or limited liability company other than in Dublin and Hong Kong.</a:t>
            </a:r>
            <a:endParaRPr lang="en-US" sz="1000" b="1" dirty="0">
              <a:solidFill>
                <a:srgbClr val="00395C"/>
              </a:solidFill>
            </a:endParaRPr>
          </a:p>
        </p:txBody>
      </p:sp>
    </p:spTree>
    <p:extLst>
      <p:ext uri="{BB962C8B-B14F-4D97-AF65-F5344CB8AC3E}">
        <p14:creationId xmlns:p14="http://schemas.microsoft.com/office/powerpoint/2010/main" val="1082691933"/>
      </p:ext>
    </p:extLst>
  </p:cSld>
  <p:clrMapOvr>
    <a:masterClrMapping/>
  </p:clrMapOvr>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p:blipFill>
        <p:spPr>
          <a:xfrm>
            <a:off x="0" y="0"/>
            <a:ext cx="9144000" cy="6858000"/>
          </a:xfrm>
          <a:prstGeom prst="rect">
            <a:avLst/>
          </a:prstGeom>
        </p:spPr>
      </p:pic>
      <p:sp>
        <p:nvSpPr>
          <p:cNvPr id="8" name="Date Placeholder 3"/>
          <p:cNvSpPr>
            <a:spLocks noGrp="1"/>
          </p:cNvSpPr>
          <p:nvPr>
            <p:ph type="dt" sz="half" idx="2"/>
          </p:nvPr>
        </p:nvSpPr>
        <p:spPr>
          <a:xfrm>
            <a:off x="527199" y="3503039"/>
            <a:ext cx="8077200" cy="365125"/>
          </a:xfrm>
          <a:prstGeom prst="rect">
            <a:avLst/>
          </a:prstGeom>
        </p:spPr>
        <p:txBody>
          <a:bodyPr vert="horz" lIns="0" tIns="45720" rIns="91440" bIns="45720" rtlCol="0" anchor="ctr"/>
          <a:lstStyle>
            <a:lvl1pPr algn="l">
              <a:defRPr sz="1800" b="1">
                <a:solidFill>
                  <a:schemeClr val="tx1"/>
                </a:solidFill>
              </a:defRPr>
            </a:lvl1pPr>
          </a:lstStyle>
          <a:p>
            <a:r>
              <a:rPr lang="en-US">
                <a:solidFill>
                  <a:srgbClr val="414042"/>
                </a:solidFill>
              </a:rPr>
              <a:t>October 28, 2022</a:t>
            </a:r>
            <a:endParaRPr lang="en-US" dirty="0">
              <a:solidFill>
                <a:srgbClr val="414042"/>
              </a:solidFill>
            </a:endParaRPr>
          </a:p>
        </p:txBody>
      </p:sp>
      <p:sp>
        <p:nvSpPr>
          <p:cNvPr id="2" name="Title 1"/>
          <p:cNvSpPr>
            <a:spLocks noGrp="1"/>
          </p:cNvSpPr>
          <p:nvPr>
            <p:ph type="ctrTitle" hasCustomPrompt="1"/>
          </p:nvPr>
        </p:nvSpPr>
        <p:spPr>
          <a:xfrm>
            <a:off x="527199" y="685800"/>
            <a:ext cx="8083401" cy="1921953"/>
          </a:xfrm>
        </p:spPr>
        <p:txBody>
          <a:bodyPr wrap="square" anchor="b">
            <a:normAutofit/>
          </a:bodyPr>
          <a:lstStyle>
            <a:lvl1pPr algn="l">
              <a:lnSpc>
                <a:spcPct val="90000"/>
              </a:lnSpc>
              <a:defRPr sz="3600" b="1"/>
            </a:lvl1pPr>
          </a:lstStyle>
          <a:p>
            <a:r>
              <a:rPr lang="en-US"/>
              <a:t>Enter Presentation Title</a:t>
            </a:r>
          </a:p>
        </p:txBody>
      </p:sp>
      <p:sp>
        <p:nvSpPr>
          <p:cNvPr id="3" name="Subtitle 2"/>
          <p:cNvSpPr>
            <a:spLocks noGrp="1"/>
          </p:cNvSpPr>
          <p:nvPr>
            <p:ph type="subTitle" idx="1" hasCustomPrompt="1"/>
          </p:nvPr>
        </p:nvSpPr>
        <p:spPr>
          <a:xfrm>
            <a:off x="527199" y="2590800"/>
            <a:ext cx="8077200" cy="762000"/>
          </a:xfrm>
        </p:spPr>
        <p:txBody>
          <a:bodyPr wrap="square" anchor="ctr">
            <a:normAutofit/>
          </a:bodyPr>
          <a:lstStyle>
            <a:lvl1pPr marL="0" indent="0" algn="l">
              <a:buNone/>
              <a:defRPr sz="1800">
                <a:solidFill>
                  <a:srgbClr val="62686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Enter Subtitle Here</a:t>
            </a:r>
          </a:p>
        </p:txBody>
      </p:sp>
      <p:sp>
        <p:nvSpPr>
          <p:cNvPr id="4" name="TextBox 3"/>
          <p:cNvSpPr txBox="1"/>
          <p:nvPr/>
        </p:nvSpPr>
        <p:spPr>
          <a:xfrm>
            <a:off x="519223" y="6553200"/>
            <a:ext cx="2590800" cy="184666"/>
          </a:xfrm>
          <a:prstGeom prst="rect">
            <a:avLst/>
          </a:prstGeom>
          <a:noFill/>
        </p:spPr>
        <p:txBody>
          <a:bodyPr wrap="square" lIns="0" rIns="0" rtlCol="0">
            <a:spAutoFit/>
          </a:bodyPr>
          <a:lstStyle/>
          <a:p>
            <a:pPr eaLnBrk="0" fontAlgn="base" hangingPunct="0">
              <a:spcBef>
                <a:spcPct val="50000"/>
              </a:spcBef>
              <a:spcAft>
                <a:spcPct val="0"/>
              </a:spcAft>
            </a:pPr>
            <a:r>
              <a:rPr lang="en-US" sz="600" b="1" dirty="0">
                <a:solidFill>
                  <a:prstClr val="white">
                    <a:lumMod val="50000"/>
                  </a:prstClr>
                </a:solidFill>
                <a:cs typeface="Arial" pitchFamily="34" charset="0"/>
              </a:rPr>
              <a:t>© 2019 Dechert LLP</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p:blipFill>
        <p:spPr>
          <a:xfrm>
            <a:off x="527199" y="4495800"/>
            <a:ext cx="1280160" cy="434405"/>
          </a:xfrm>
          <a:prstGeom prst="rect">
            <a:avLst/>
          </a:prstGeom>
        </p:spPr>
      </p:pic>
    </p:spTree>
    <p:extLst>
      <p:ext uri="{BB962C8B-B14F-4D97-AF65-F5344CB8AC3E}">
        <p14:creationId xmlns:p14="http://schemas.microsoft.com/office/powerpoint/2010/main" val="346708145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mp; Bulleted  Forma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p:blipFill>
        <p:spPr>
          <a:xfrm>
            <a:off x="0" y="0"/>
            <a:ext cx="9144000" cy="6858000"/>
          </a:xfrm>
          <a:prstGeom prst="rect">
            <a:avLst/>
          </a:prstGeom>
        </p:spPr>
      </p:pic>
      <p:sp>
        <p:nvSpPr>
          <p:cNvPr id="2" name="Title 1"/>
          <p:cNvSpPr>
            <a:spLocks noGrp="1"/>
          </p:cNvSpPr>
          <p:nvPr>
            <p:ph type="title" hasCustomPrompt="1"/>
          </p:nvPr>
        </p:nvSpPr>
        <p:spPr>
          <a:xfrm>
            <a:off x="533400" y="304800"/>
            <a:ext cx="8229600" cy="874931"/>
          </a:xfrm>
        </p:spPr>
        <p:txBody>
          <a:bodyPr anchor="t" anchorCtr="0">
            <a:normAutofit/>
          </a:bodyPr>
          <a:lstStyle>
            <a:lvl1pPr algn="l">
              <a:lnSpc>
                <a:spcPct val="90000"/>
              </a:lnSpc>
              <a:defRPr sz="3200" b="1" i="0" u="none"/>
            </a:lvl1pPr>
          </a:lstStyle>
          <a:p>
            <a:r>
              <a:rPr lang="en-US"/>
              <a:t>Enter Page Title</a:t>
            </a:r>
          </a:p>
        </p:txBody>
      </p:sp>
      <p:sp>
        <p:nvSpPr>
          <p:cNvPr id="3" name="Content Placeholder 2"/>
          <p:cNvSpPr>
            <a:spLocks noGrp="1"/>
          </p:cNvSpPr>
          <p:nvPr>
            <p:ph idx="1" hasCustomPrompt="1"/>
          </p:nvPr>
        </p:nvSpPr>
        <p:spPr>
          <a:xfrm>
            <a:off x="533400" y="1590805"/>
            <a:ext cx="8229600" cy="4581394"/>
          </a:xfrm>
        </p:spPr>
        <p:txBody>
          <a:bodyPr>
            <a:normAutofit/>
          </a:bodyPr>
          <a:lstStyle>
            <a:lvl1pPr marL="225425" indent="-225425">
              <a:spcBef>
                <a:spcPts val="1200"/>
              </a:spcBef>
              <a:spcAft>
                <a:spcPct val="0"/>
              </a:spcAft>
              <a:buClr>
                <a:srgbClr val="60C3DA"/>
              </a:buClr>
              <a:buFont typeface="Wingdings" panose="05000000000000000000" pitchFamily="2" charset="2"/>
              <a:buChar char="§"/>
              <a:defRPr sz="2200" baseline="0">
                <a:solidFill>
                  <a:srgbClr val="62686F"/>
                </a:solidFill>
              </a:defRPr>
            </a:lvl1pPr>
            <a:lvl2pPr marL="688975" indent="-231775">
              <a:spcBef>
                <a:spcPts val="1200"/>
              </a:spcBef>
              <a:spcAft>
                <a:spcPct val="0"/>
              </a:spcAft>
              <a:buClr>
                <a:schemeClr val="tx1">
                  <a:lumMod val="65000"/>
                  <a:lumOff val="35000"/>
                </a:schemeClr>
              </a:buClr>
              <a:buFont typeface="Arial" panose="020B0604020202020204" pitchFamily="34" charset="0"/>
              <a:buChar char="•"/>
              <a:defRPr sz="2000" b="0">
                <a:solidFill>
                  <a:srgbClr val="62686F"/>
                </a:solidFill>
              </a:defRPr>
            </a:lvl2pPr>
            <a:lvl3pPr marL="1139825" indent="-225425">
              <a:spcBef>
                <a:spcPts val="1200"/>
              </a:spcBef>
              <a:spcAft>
                <a:spcPct val="0"/>
              </a:spcAft>
              <a:buFont typeface="Arial" panose="020B0604020202020204" pitchFamily="34" charset="0"/>
              <a:buChar char="̶"/>
              <a:defRPr sz="1800">
                <a:solidFill>
                  <a:srgbClr val="62686F"/>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Enter First Level Bullet Point</a:t>
            </a:r>
          </a:p>
          <a:p>
            <a:pPr lvl="1"/>
            <a:r>
              <a:rPr lang="en-US"/>
              <a:t>Second Level Bullet Point</a:t>
            </a:r>
          </a:p>
          <a:p>
            <a:pPr lvl="2"/>
            <a:r>
              <a:rPr lang="en-US"/>
              <a:t>Third Level</a:t>
            </a:r>
          </a:p>
        </p:txBody>
      </p:sp>
      <p:sp>
        <p:nvSpPr>
          <p:cNvPr id="12" name="Footer Placeholder 4"/>
          <p:cNvSpPr>
            <a:spLocks noGrp="1"/>
          </p:cNvSpPr>
          <p:nvPr>
            <p:ph type="ftr" sz="quarter" idx="3"/>
          </p:nvPr>
        </p:nvSpPr>
        <p:spPr>
          <a:xfrm>
            <a:off x="1828800" y="6480470"/>
            <a:ext cx="6553200" cy="365125"/>
          </a:xfrm>
          <a:prstGeom prst="rect">
            <a:avLst/>
          </a:prstGeom>
        </p:spPr>
        <p:txBody>
          <a:bodyPr vert="horz" lIns="91440" tIns="45720" rIns="91440" bIns="45720" rtlCol="0" anchor="ctr">
            <a:normAutofit/>
          </a:bodyPr>
          <a:lstStyle>
            <a:lvl1pPr algn="l">
              <a:defRPr sz="900" b="1">
                <a:solidFill>
                  <a:schemeClr val="tx1">
                    <a:tint val="75000"/>
                  </a:schemeClr>
                </a:solidFill>
              </a:defRPr>
            </a:lvl1pPr>
          </a:lstStyle>
          <a:p>
            <a:r>
              <a:rPr lang="en-US"/>
              <a:t>ESG Developments Outside the United States</a:t>
            </a:r>
            <a:endParaRPr lang="en-US" dirty="0"/>
          </a:p>
        </p:txBody>
      </p:sp>
      <p:sp>
        <p:nvSpPr>
          <p:cNvPr id="13"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1400" b="1">
                <a:solidFill>
                  <a:schemeClr val="tx1">
                    <a:lumMod val="65000"/>
                    <a:lumOff val="35000"/>
                  </a:schemeClr>
                </a:solidFill>
              </a:defRPr>
            </a:lvl1pPr>
          </a:lstStyle>
          <a:p>
            <a:fld id="{423ACDEF-398B-4923-BAF3-0AF17CFC972B}" type="slidenum">
              <a:rPr lang="en-US" smtClean="0"/>
              <a:t>‹#›</a:t>
            </a:fld>
            <a:endParaRPr lang="en-US" dirty="0"/>
          </a:p>
        </p:txBody>
      </p:sp>
      <p:sp>
        <p:nvSpPr>
          <p:cNvPr id="14"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October 28, 2022</a:t>
            </a:r>
            <a:endParaRPr lang="en-US" dirty="0"/>
          </a:p>
        </p:txBody>
      </p:sp>
      <p:sp>
        <p:nvSpPr>
          <p:cNvPr id="15" name="TextBox 14"/>
          <p:cNvSpPr txBox="1"/>
          <p:nvPr userDrawn="1"/>
        </p:nvSpPr>
        <p:spPr>
          <a:xfrm>
            <a:off x="1600200" y="6519532"/>
            <a:ext cx="381000" cy="246221"/>
          </a:xfrm>
          <a:prstGeom prst="rect">
            <a:avLst/>
          </a:prstGeom>
          <a:noFill/>
        </p:spPr>
        <p:txBody>
          <a:bodyPr wrap="square" rtlCol="0">
            <a:spAutoFit/>
          </a:bodyPr>
          <a:lstStyle/>
          <a:p>
            <a:pPr algn="ctr"/>
            <a:r>
              <a:rPr lang="en-US" sz="1000" b="1" dirty="0">
                <a:solidFill>
                  <a:srgbClr val="60C3DA"/>
                </a:solidFill>
              </a:rPr>
              <a:t>|</a:t>
            </a:r>
          </a:p>
        </p:txBody>
      </p:sp>
    </p:spTree>
    <p:extLst>
      <p:ext uri="{BB962C8B-B14F-4D97-AF65-F5344CB8AC3E}">
        <p14:creationId xmlns:p14="http://schemas.microsoft.com/office/powerpoint/2010/main" val="9895845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Divider Slide Option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p:blipFill>
        <p:spPr>
          <a:xfrm>
            <a:off x="0" y="0"/>
            <a:ext cx="9144000" cy="6858000"/>
          </a:xfrm>
          <a:prstGeom prst="rect">
            <a:avLst/>
          </a:prstGeom>
        </p:spPr>
      </p:pic>
      <p:sp>
        <p:nvSpPr>
          <p:cNvPr id="2" name="Title 1"/>
          <p:cNvSpPr>
            <a:spLocks noGrp="1"/>
          </p:cNvSpPr>
          <p:nvPr>
            <p:ph type="title" hasCustomPrompt="1"/>
          </p:nvPr>
        </p:nvSpPr>
        <p:spPr>
          <a:xfrm>
            <a:off x="1524000" y="1788880"/>
            <a:ext cx="6096000" cy="1563920"/>
          </a:xfrm>
        </p:spPr>
        <p:txBody>
          <a:bodyPr anchor="b">
            <a:normAutofit/>
          </a:bodyPr>
          <a:lstStyle>
            <a:lvl1pPr algn="l">
              <a:lnSpc>
                <a:spcPct val="90000"/>
              </a:lnSpc>
              <a:defRPr sz="3200" b="1" cap="none">
                <a:solidFill>
                  <a:schemeClr val="tx1"/>
                </a:solidFill>
              </a:defRPr>
            </a:lvl1pPr>
          </a:lstStyle>
          <a:p>
            <a:r>
              <a:rPr lang="en-US"/>
              <a:t>Enter Section Title</a:t>
            </a:r>
          </a:p>
        </p:txBody>
      </p:sp>
      <p:sp>
        <p:nvSpPr>
          <p:cNvPr id="11" name="Text Placeholder 10"/>
          <p:cNvSpPr>
            <a:spLocks noGrp="1"/>
          </p:cNvSpPr>
          <p:nvPr>
            <p:ph type="body" sz="quarter" idx="15" hasCustomPrompt="1"/>
          </p:nvPr>
        </p:nvSpPr>
        <p:spPr>
          <a:xfrm>
            <a:off x="1524000" y="3429000"/>
            <a:ext cx="6858000" cy="1492101"/>
          </a:xfrm>
        </p:spPr>
        <p:txBody>
          <a:bodyPr>
            <a:normAutofit/>
          </a:bodyPr>
          <a:lstStyle>
            <a:lvl1pPr marL="0" indent="0">
              <a:spcBef>
                <a:spcPct val="0"/>
              </a:spcBef>
              <a:buNone/>
              <a:defRPr sz="1200" b="1">
                <a:solidFill>
                  <a:srgbClr val="62686F"/>
                </a:solidFill>
              </a:defRPr>
            </a:lvl1pPr>
          </a:lstStyle>
          <a:p>
            <a:pPr lvl="0"/>
            <a:r>
              <a:rPr lang="en-US"/>
              <a:t>Enter Author name or additional subject information</a:t>
            </a:r>
          </a:p>
        </p:txBody>
      </p:sp>
      <p:sp>
        <p:nvSpPr>
          <p:cNvPr id="8" name="Footer Placeholder 4"/>
          <p:cNvSpPr>
            <a:spLocks noGrp="1"/>
          </p:cNvSpPr>
          <p:nvPr>
            <p:ph type="ftr" sz="quarter" idx="3"/>
          </p:nvPr>
        </p:nvSpPr>
        <p:spPr>
          <a:xfrm>
            <a:off x="1828800" y="6480470"/>
            <a:ext cx="6553200" cy="365125"/>
          </a:xfrm>
          <a:prstGeom prst="rect">
            <a:avLst/>
          </a:prstGeom>
        </p:spPr>
        <p:txBody>
          <a:bodyPr vert="horz" lIns="91440" tIns="45720" rIns="91440" bIns="45720" rtlCol="0" anchor="ctr">
            <a:normAutofit/>
          </a:bodyPr>
          <a:lstStyle>
            <a:lvl1pPr algn="l">
              <a:defRPr sz="900" b="1">
                <a:solidFill>
                  <a:schemeClr val="tx1">
                    <a:tint val="75000"/>
                  </a:schemeClr>
                </a:solidFill>
              </a:defRPr>
            </a:lvl1pPr>
          </a:lstStyle>
          <a:p>
            <a:r>
              <a:rPr lang="en-US"/>
              <a:t>ESG Developments Outside the United States</a:t>
            </a:r>
            <a:endParaRPr lang="en-US" dirty="0"/>
          </a:p>
        </p:txBody>
      </p:sp>
      <p:sp>
        <p:nvSpPr>
          <p:cNvPr id="10"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1400" b="1">
                <a:solidFill>
                  <a:schemeClr val="tx1">
                    <a:lumMod val="65000"/>
                    <a:lumOff val="35000"/>
                  </a:schemeClr>
                </a:solidFill>
              </a:defRPr>
            </a:lvl1pPr>
          </a:lstStyle>
          <a:p>
            <a:fld id="{423ACDEF-398B-4923-BAF3-0AF17CFC972B}" type="slidenum">
              <a:rPr lang="en-US" smtClean="0"/>
              <a:t>‹#›</a:t>
            </a:fld>
            <a:endParaRPr lang="en-US" dirty="0"/>
          </a:p>
        </p:txBody>
      </p:sp>
      <p:sp>
        <p:nvSpPr>
          <p:cNvPr id="12"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October 28, 2022</a:t>
            </a:r>
            <a:endParaRPr lang="en-US" dirty="0"/>
          </a:p>
        </p:txBody>
      </p:sp>
      <p:sp>
        <p:nvSpPr>
          <p:cNvPr id="13" name="TextBox 12"/>
          <p:cNvSpPr txBox="1"/>
          <p:nvPr userDrawn="1"/>
        </p:nvSpPr>
        <p:spPr>
          <a:xfrm>
            <a:off x="1600200" y="6519532"/>
            <a:ext cx="381000" cy="246221"/>
          </a:xfrm>
          <a:prstGeom prst="rect">
            <a:avLst/>
          </a:prstGeom>
          <a:noFill/>
        </p:spPr>
        <p:txBody>
          <a:bodyPr wrap="square" rtlCol="0">
            <a:spAutoFit/>
          </a:bodyPr>
          <a:lstStyle/>
          <a:p>
            <a:pPr algn="ctr"/>
            <a:r>
              <a:rPr lang="en-US" sz="1000" b="1" dirty="0">
                <a:solidFill>
                  <a:srgbClr val="60C3DA"/>
                </a:solidFill>
              </a:rPr>
              <a:t>|</a:t>
            </a:r>
          </a:p>
        </p:txBody>
      </p:sp>
    </p:spTree>
    <p:extLst>
      <p:ext uri="{BB962C8B-B14F-4D97-AF65-F5344CB8AC3E}">
        <p14:creationId xmlns:p14="http://schemas.microsoft.com/office/powerpoint/2010/main" val="39734351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4557"/>
          <a:stretch/>
        </p:blipFill>
        <p:spPr>
          <a:xfrm>
            <a:off x="414849" y="-18357"/>
            <a:ext cx="8727311" cy="6858000"/>
          </a:xfrm>
          <a:prstGeom prst="rect">
            <a:avLst/>
          </a:prstGeom>
        </p:spPr>
      </p:pic>
      <p:sp>
        <p:nvSpPr>
          <p:cNvPr id="7" name="TextBox 6"/>
          <p:cNvSpPr txBox="1"/>
          <p:nvPr userDrawn="1"/>
        </p:nvSpPr>
        <p:spPr>
          <a:xfrm>
            <a:off x="527199" y="6244966"/>
            <a:ext cx="2590800" cy="184666"/>
          </a:xfrm>
          <a:prstGeom prst="rect">
            <a:avLst/>
          </a:prstGeom>
          <a:noFill/>
        </p:spPr>
        <p:txBody>
          <a:bodyPr wrap="square" lIns="0" rIns="0" rtlCol="0">
            <a:spAutoFit/>
          </a:bodyPr>
          <a:lstStyle/>
          <a:p>
            <a:pPr eaLnBrk="0" hangingPunct="0">
              <a:spcBef>
                <a:spcPct val="50000"/>
              </a:spcBef>
            </a:pPr>
            <a:r>
              <a:rPr lang="en-US" sz="600" b="1" dirty="0">
                <a:solidFill>
                  <a:srgbClr val="414042"/>
                </a:solidFill>
                <a:cs typeface="Arial" pitchFamily="34" charset="0"/>
              </a:rPr>
              <a:t>© 2020 Dechert LLP</a:t>
            </a:r>
          </a:p>
        </p:txBody>
      </p:sp>
      <p:sp>
        <p:nvSpPr>
          <p:cNvPr id="9" name="Title 1"/>
          <p:cNvSpPr>
            <a:spLocks noGrp="1"/>
          </p:cNvSpPr>
          <p:nvPr>
            <p:ph type="ctrTitle" hasCustomPrompt="1"/>
          </p:nvPr>
        </p:nvSpPr>
        <p:spPr>
          <a:xfrm>
            <a:off x="527199" y="685800"/>
            <a:ext cx="8060210" cy="1921953"/>
          </a:xfrm>
        </p:spPr>
        <p:txBody>
          <a:bodyPr wrap="square" anchor="b">
            <a:normAutofit/>
          </a:bodyPr>
          <a:lstStyle>
            <a:lvl1pPr algn="l">
              <a:lnSpc>
                <a:spcPct val="100000"/>
              </a:lnSpc>
              <a:defRPr sz="3300" b="0">
                <a:solidFill>
                  <a:schemeClr val="bg1"/>
                </a:solidFill>
              </a:defRPr>
            </a:lvl1pPr>
          </a:lstStyle>
          <a:p>
            <a:r>
              <a:rPr lang="en-US" dirty="0"/>
              <a:t>Enter Presentation Title</a:t>
            </a:r>
          </a:p>
        </p:txBody>
      </p:sp>
      <p:sp>
        <p:nvSpPr>
          <p:cNvPr id="10" name="Subtitle 2"/>
          <p:cNvSpPr>
            <a:spLocks noGrp="1"/>
          </p:cNvSpPr>
          <p:nvPr>
            <p:ph type="subTitle" idx="1" hasCustomPrompt="1"/>
          </p:nvPr>
        </p:nvSpPr>
        <p:spPr>
          <a:xfrm>
            <a:off x="527199" y="2648643"/>
            <a:ext cx="8060210" cy="762000"/>
          </a:xfrm>
        </p:spPr>
        <p:txBody>
          <a:bodyPr wrap="square" anchor="t" anchorCtr="0">
            <a:normAutofit/>
          </a:bodyPr>
          <a:lstStyle>
            <a:lvl1pPr marL="0" indent="0" algn="l">
              <a:buNone/>
              <a:defRPr sz="1800" b="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add presenters</a:t>
            </a:r>
          </a:p>
        </p:txBody>
      </p:sp>
    </p:spTree>
    <p:extLst>
      <p:ext uri="{BB962C8B-B14F-4D97-AF65-F5344CB8AC3E}">
        <p14:creationId xmlns:p14="http://schemas.microsoft.com/office/powerpoint/2010/main" val="3117733012"/>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userDrawn="1"/>
        </p:nvSpPr>
        <p:spPr>
          <a:xfrm>
            <a:off x="527199" y="6244966"/>
            <a:ext cx="2590800" cy="184666"/>
          </a:xfrm>
          <a:prstGeom prst="rect">
            <a:avLst/>
          </a:prstGeom>
          <a:noFill/>
        </p:spPr>
        <p:txBody>
          <a:bodyPr wrap="square" lIns="0" rIns="0" rtlCol="0">
            <a:spAutoFit/>
          </a:bodyPr>
          <a:lstStyle/>
          <a:p>
            <a:pPr eaLnBrk="0" hangingPunct="0">
              <a:spcBef>
                <a:spcPct val="50000"/>
              </a:spcBef>
            </a:pPr>
            <a:r>
              <a:rPr lang="en-US" sz="600" b="1" dirty="0">
                <a:solidFill>
                  <a:srgbClr val="0F375C"/>
                </a:solidFill>
                <a:cs typeface="Arial" pitchFamily="34" charset="0"/>
              </a:rPr>
              <a:t>© 2020 Dechert LLP</a:t>
            </a:r>
          </a:p>
        </p:txBody>
      </p:sp>
      <p:sp>
        <p:nvSpPr>
          <p:cNvPr id="9" name="Title 1"/>
          <p:cNvSpPr>
            <a:spLocks noGrp="1"/>
          </p:cNvSpPr>
          <p:nvPr>
            <p:ph type="ctrTitle" hasCustomPrompt="1"/>
          </p:nvPr>
        </p:nvSpPr>
        <p:spPr>
          <a:xfrm>
            <a:off x="527199" y="381001"/>
            <a:ext cx="2865358" cy="1921953"/>
          </a:xfrm>
        </p:spPr>
        <p:txBody>
          <a:bodyPr wrap="square" anchor="b">
            <a:normAutofit/>
          </a:bodyPr>
          <a:lstStyle>
            <a:lvl1pPr algn="l">
              <a:lnSpc>
                <a:spcPct val="100000"/>
              </a:lnSpc>
              <a:defRPr sz="2600" b="0">
                <a:solidFill>
                  <a:srgbClr val="00395C"/>
                </a:solidFill>
              </a:defRPr>
            </a:lvl1pPr>
          </a:lstStyle>
          <a:p>
            <a:r>
              <a:rPr lang="en-US" dirty="0"/>
              <a:t>Enter Presentation Title</a:t>
            </a:r>
          </a:p>
        </p:txBody>
      </p:sp>
      <p:sp>
        <p:nvSpPr>
          <p:cNvPr id="10" name="Subtitle 2"/>
          <p:cNvSpPr>
            <a:spLocks noGrp="1"/>
          </p:cNvSpPr>
          <p:nvPr>
            <p:ph type="subTitle" idx="1" hasCustomPrompt="1"/>
          </p:nvPr>
        </p:nvSpPr>
        <p:spPr>
          <a:xfrm>
            <a:off x="527199" y="2443860"/>
            <a:ext cx="2590800" cy="762000"/>
          </a:xfrm>
        </p:spPr>
        <p:txBody>
          <a:bodyPr wrap="square" anchor="t" anchorCtr="0">
            <a:normAutofit/>
          </a:bodyPr>
          <a:lstStyle>
            <a:lvl1pPr marL="0" indent="0" algn="l">
              <a:buNone/>
              <a:defRPr sz="1800">
                <a:solidFill>
                  <a:srgbClr val="0F37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add presenters</a:t>
            </a:r>
          </a:p>
        </p:txBody>
      </p:sp>
      <p:sp>
        <p:nvSpPr>
          <p:cNvPr id="12" name="Date Placeholder 3"/>
          <p:cNvSpPr>
            <a:spLocks noGrp="1"/>
          </p:cNvSpPr>
          <p:nvPr>
            <p:ph type="dt" sz="half" idx="2"/>
          </p:nvPr>
        </p:nvSpPr>
        <p:spPr>
          <a:xfrm>
            <a:off x="527199" y="4336868"/>
            <a:ext cx="2590800" cy="375744"/>
          </a:xfrm>
          <a:prstGeom prst="rect">
            <a:avLst/>
          </a:prstGeom>
        </p:spPr>
        <p:txBody>
          <a:bodyPr vert="horz" lIns="0" tIns="45720" rIns="91440" bIns="45720" rtlCol="0" anchor="t" anchorCtr="0"/>
          <a:lstStyle>
            <a:lvl1pPr algn="l">
              <a:defRPr sz="1400" b="0">
                <a:solidFill>
                  <a:srgbClr val="0F375C"/>
                </a:solidFill>
              </a:defRPr>
            </a:lvl1pPr>
          </a:lstStyle>
          <a:p>
            <a:r>
              <a:rPr lang="en-US"/>
              <a:t>October 28, 2022</a:t>
            </a:r>
            <a:endParaRPr lang="en-US" dirty="0"/>
          </a:p>
        </p:txBody>
      </p:sp>
      <p:sp>
        <p:nvSpPr>
          <p:cNvPr id="8" name="Date Placeholder 3"/>
          <p:cNvSpPr txBox="1">
            <a:spLocks/>
          </p:cNvSpPr>
          <p:nvPr userDrawn="1"/>
        </p:nvSpPr>
        <p:spPr>
          <a:xfrm>
            <a:off x="527199" y="4310556"/>
            <a:ext cx="2590800" cy="375744"/>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dirty="0">
              <a:solidFill>
                <a:srgbClr val="5F5F5F"/>
              </a:solidFill>
            </a:endParaRPr>
          </a:p>
        </p:txBody>
      </p:sp>
    </p:spTree>
    <p:extLst>
      <p:ext uri="{BB962C8B-B14F-4D97-AF65-F5344CB8AC3E}">
        <p14:creationId xmlns:p14="http://schemas.microsoft.com/office/powerpoint/2010/main" val="163588368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userDrawn="1"/>
        </p:nvSpPr>
        <p:spPr>
          <a:xfrm>
            <a:off x="527199" y="6244966"/>
            <a:ext cx="2590800" cy="184666"/>
          </a:xfrm>
          <a:prstGeom prst="rect">
            <a:avLst/>
          </a:prstGeom>
          <a:noFill/>
        </p:spPr>
        <p:txBody>
          <a:bodyPr wrap="square" lIns="0" rIns="0" rtlCol="0">
            <a:spAutoFit/>
          </a:bodyPr>
          <a:lstStyle/>
          <a:p>
            <a:pPr eaLnBrk="0" hangingPunct="0">
              <a:spcBef>
                <a:spcPct val="50000"/>
              </a:spcBef>
            </a:pPr>
            <a:r>
              <a:rPr lang="en-US" sz="600" b="1" dirty="0">
                <a:solidFill>
                  <a:srgbClr val="0F375C"/>
                </a:solidFill>
                <a:cs typeface="Arial" pitchFamily="34" charset="0"/>
              </a:rPr>
              <a:t>© 2020 Dechert LLP</a:t>
            </a:r>
          </a:p>
        </p:txBody>
      </p:sp>
      <p:sp>
        <p:nvSpPr>
          <p:cNvPr id="9" name="Title 1"/>
          <p:cNvSpPr>
            <a:spLocks noGrp="1"/>
          </p:cNvSpPr>
          <p:nvPr>
            <p:ph type="ctrTitle" hasCustomPrompt="1"/>
          </p:nvPr>
        </p:nvSpPr>
        <p:spPr>
          <a:xfrm>
            <a:off x="527199" y="381001"/>
            <a:ext cx="2865358" cy="1921953"/>
          </a:xfrm>
        </p:spPr>
        <p:txBody>
          <a:bodyPr wrap="square" anchor="b">
            <a:normAutofit/>
          </a:bodyPr>
          <a:lstStyle>
            <a:lvl1pPr algn="l">
              <a:lnSpc>
                <a:spcPct val="100000"/>
              </a:lnSpc>
              <a:defRPr sz="2600" b="0">
                <a:solidFill>
                  <a:srgbClr val="00395C"/>
                </a:solidFill>
              </a:defRPr>
            </a:lvl1pPr>
          </a:lstStyle>
          <a:p>
            <a:r>
              <a:rPr lang="en-US" dirty="0"/>
              <a:t>Enter Presentation Title</a:t>
            </a:r>
          </a:p>
        </p:txBody>
      </p:sp>
      <p:sp>
        <p:nvSpPr>
          <p:cNvPr id="10" name="Subtitle 2"/>
          <p:cNvSpPr>
            <a:spLocks noGrp="1"/>
          </p:cNvSpPr>
          <p:nvPr>
            <p:ph type="subTitle" idx="1" hasCustomPrompt="1"/>
          </p:nvPr>
        </p:nvSpPr>
        <p:spPr>
          <a:xfrm>
            <a:off x="527199" y="2443860"/>
            <a:ext cx="2590800" cy="762000"/>
          </a:xfrm>
        </p:spPr>
        <p:txBody>
          <a:bodyPr wrap="square" anchor="t" anchorCtr="0">
            <a:normAutofit/>
          </a:bodyPr>
          <a:lstStyle>
            <a:lvl1pPr marL="0" indent="0" algn="l">
              <a:buNone/>
              <a:defRPr sz="1800">
                <a:solidFill>
                  <a:srgbClr val="0F37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add presenters</a:t>
            </a:r>
          </a:p>
        </p:txBody>
      </p:sp>
      <p:sp>
        <p:nvSpPr>
          <p:cNvPr id="12" name="Date Placeholder 3"/>
          <p:cNvSpPr>
            <a:spLocks noGrp="1"/>
          </p:cNvSpPr>
          <p:nvPr>
            <p:ph type="dt" sz="half" idx="2"/>
          </p:nvPr>
        </p:nvSpPr>
        <p:spPr>
          <a:xfrm>
            <a:off x="527199" y="4336868"/>
            <a:ext cx="2590800" cy="375744"/>
          </a:xfrm>
          <a:prstGeom prst="rect">
            <a:avLst/>
          </a:prstGeom>
        </p:spPr>
        <p:txBody>
          <a:bodyPr vert="horz" lIns="0" tIns="45720" rIns="91440" bIns="45720" rtlCol="0" anchor="t" anchorCtr="0"/>
          <a:lstStyle>
            <a:lvl1pPr algn="l">
              <a:defRPr sz="1400" b="0">
                <a:solidFill>
                  <a:srgbClr val="0F375C"/>
                </a:solidFill>
              </a:defRPr>
            </a:lvl1pPr>
          </a:lstStyle>
          <a:p>
            <a:r>
              <a:rPr lang="en-US"/>
              <a:t>October 28, 2022</a:t>
            </a:r>
            <a:endParaRPr lang="en-US" dirty="0"/>
          </a:p>
        </p:txBody>
      </p:sp>
      <p:sp>
        <p:nvSpPr>
          <p:cNvPr id="8" name="Date Placeholder 3"/>
          <p:cNvSpPr txBox="1">
            <a:spLocks/>
          </p:cNvSpPr>
          <p:nvPr userDrawn="1"/>
        </p:nvSpPr>
        <p:spPr>
          <a:xfrm>
            <a:off x="527199" y="4310556"/>
            <a:ext cx="2590800" cy="375744"/>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dirty="0">
              <a:solidFill>
                <a:srgbClr val="5F5F5F"/>
              </a:solidFill>
            </a:endParaRPr>
          </a:p>
        </p:txBody>
      </p:sp>
    </p:spTree>
    <p:extLst>
      <p:ext uri="{BB962C8B-B14F-4D97-AF65-F5344CB8AC3E}">
        <p14:creationId xmlns:p14="http://schemas.microsoft.com/office/powerpoint/2010/main" val="2406391839"/>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userDrawn="1"/>
        </p:nvSpPr>
        <p:spPr>
          <a:xfrm>
            <a:off x="527199" y="6244966"/>
            <a:ext cx="2590800" cy="184666"/>
          </a:xfrm>
          <a:prstGeom prst="rect">
            <a:avLst/>
          </a:prstGeom>
          <a:noFill/>
        </p:spPr>
        <p:txBody>
          <a:bodyPr wrap="square" lIns="0" rIns="0" rtlCol="0">
            <a:spAutoFit/>
          </a:bodyPr>
          <a:lstStyle/>
          <a:p>
            <a:pPr eaLnBrk="0" hangingPunct="0">
              <a:spcBef>
                <a:spcPct val="50000"/>
              </a:spcBef>
            </a:pPr>
            <a:r>
              <a:rPr lang="en-US" sz="600" b="1" dirty="0">
                <a:solidFill>
                  <a:prstClr val="white"/>
                </a:solidFill>
                <a:cs typeface="Arial" pitchFamily="34" charset="0"/>
              </a:rPr>
              <a:t>© 2020 Dechert LLP</a:t>
            </a:r>
          </a:p>
        </p:txBody>
      </p:sp>
      <p:sp>
        <p:nvSpPr>
          <p:cNvPr id="9" name="Title 1"/>
          <p:cNvSpPr>
            <a:spLocks noGrp="1"/>
          </p:cNvSpPr>
          <p:nvPr>
            <p:ph type="ctrTitle" hasCustomPrompt="1"/>
          </p:nvPr>
        </p:nvSpPr>
        <p:spPr>
          <a:xfrm>
            <a:off x="4023360" y="381001"/>
            <a:ext cx="4560176" cy="1921953"/>
          </a:xfrm>
        </p:spPr>
        <p:txBody>
          <a:bodyPr wrap="square" anchor="b">
            <a:normAutofit/>
          </a:bodyPr>
          <a:lstStyle>
            <a:lvl1pPr algn="r">
              <a:lnSpc>
                <a:spcPct val="100000"/>
              </a:lnSpc>
              <a:defRPr sz="2600" b="0">
                <a:solidFill>
                  <a:schemeClr val="bg1"/>
                </a:solidFill>
              </a:defRPr>
            </a:lvl1pPr>
          </a:lstStyle>
          <a:p>
            <a:r>
              <a:rPr lang="en-US" dirty="0"/>
              <a:t>Enter Presentation Title</a:t>
            </a:r>
          </a:p>
        </p:txBody>
      </p:sp>
      <p:sp>
        <p:nvSpPr>
          <p:cNvPr id="10" name="Subtitle 2"/>
          <p:cNvSpPr>
            <a:spLocks noGrp="1"/>
          </p:cNvSpPr>
          <p:nvPr>
            <p:ph type="subTitle" idx="1" hasCustomPrompt="1"/>
          </p:nvPr>
        </p:nvSpPr>
        <p:spPr>
          <a:xfrm>
            <a:off x="4740812" y="2443860"/>
            <a:ext cx="3842723" cy="1509162"/>
          </a:xfrm>
        </p:spPr>
        <p:txBody>
          <a:bodyPr wrap="square" anchor="t" anchorCtr="0">
            <a:norm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add presenters</a:t>
            </a:r>
          </a:p>
        </p:txBody>
      </p:sp>
      <p:sp>
        <p:nvSpPr>
          <p:cNvPr id="12" name="Date Placeholder 3"/>
          <p:cNvSpPr>
            <a:spLocks noGrp="1"/>
          </p:cNvSpPr>
          <p:nvPr>
            <p:ph type="dt" sz="half" idx="2"/>
          </p:nvPr>
        </p:nvSpPr>
        <p:spPr>
          <a:xfrm>
            <a:off x="6063075" y="4449412"/>
            <a:ext cx="2590800" cy="375744"/>
          </a:xfrm>
          <a:prstGeom prst="rect">
            <a:avLst/>
          </a:prstGeom>
        </p:spPr>
        <p:txBody>
          <a:bodyPr vert="horz" lIns="0" tIns="45720" rIns="91440" bIns="45720" rtlCol="0" anchor="t" anchorCtr="0"/>
          <a:lstStyle>
            <a:lvl1pPr algn="r">
              <a:defRPr sz="1400" b="0">
                <a:solidFill>
                  <a:schemeClr val="bg1"/>
                </a:solidFill>
              </a:defRPr>
            </a:lvl1pPr>
          </a:lstStyle>
          <a:p>
            <a:r>
              <a:rPr lang="en-US">
                <a:solidFill>
                  <a:prstClr val="white"/>
                </a:solidFill>
              </a:rPr>
              <a:t>October 28, 2022</a:t>
            </a:r>
            <a:endParaRPr lang="en-US" dirty="0">
              <a:solidFill>
                <a:prstClr val="white"/>
              </a:solidFill>
            </a:endParaRPr>
          </a:p>
        </p:txBody>
      </p:sp>
      <p:sp>
        <p:nvSpPr>
          <p:cNvPr id="8" name="Date Placeholder 3"/>
          <p:cNvSpPr txBox="1">
            <a:spLocks/>
          </p:cNvSpPr>
          <p:nvPr userDrawn="1"/>
        </p:nvSpPr>
        <p:spPr>
          <a:xfrm>
            <a:off x="5732245" y="4310556"/>
            <a:ext cx="2590800" cy="375744"/>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dirty="0">
              <a:solidFill>
                <a:prstClr val="white"/>
              </a:solidFill>
            </a:endParaRPr>
          </a:p>
        </p:txBody>
      </p:sp>
    </p:spTree>
    <p:extLst>
      <p:ext uri="{BB962C8B-B14F-4D97-AF65-F5344CB8AC3E}">
        <p14:creationId xmlns:p14="http://schemas.microsoft.com/office/powerpoint/2010/main" val="3491788740"/>
      </p:ext>
    </p:extLst>
  </p:cSld>
  <p:clrMapOvr>
    <a:masterClrMapping/>
  </p:clrMapOvr>
  <p:extLst>
    <p:ext uri="{DCECCB84-F9BA-43D5-87BE-67443E8EF086}">
      <p15:sldGuideLst xmlns:p15="http://schemas.microsoft.com/office/powerpoint/2012/main">
        <p15:guide id="1" pos="2880">
          <p15:clr>
            <a:srgbClr val="FBAE40"/>
          </p15:clr>
        </p15:guide>
        <p15:guide id="2" pos="54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p:blipFill>
        <p:spPr>
          <a:xfrm>
            <a:off x="0" y="0"/>
            <a:ext cx="9144000" cy="6858000"/>
          </a:xfrm>
          <a:prstGeom prst="rect">
            <a:avLst/>
          </a:prstGeom>
        </p:spPr>
      </p:pic>
      <p:sp>
        <p:nvSpPr>
          <p:cNvPr id="7" name="TextBox 6"/>
          <p:cNvSpPr txBox="1"/>
          <p:nvPr userDrawn="1"/>
        </p:nvSpPr>
        <p:spPr>
          <a:xfrm>
            <a:off x="527199" y="6244966"/>
            <a:ext cx="2590800" cy="184666"/>
          </a:xfrm>
          <a:prstGeom prst="rect">
            <a:avLst/>
          </a:prstGeom>
          <a:noFill/>
        </p:spPr>
        <p:txBody>
          <a:bodyPr wrap="square" lIns="0" rIns="0" rtlCol="0">
            <a:spAutoFit/>
          </a:bodyPr>
          <a:lstStyle/>
          <a:p>
            <a:pPr eaLnBrk="0" hangingPunct="0">
              <a:spcBef>
                <a:spcPct val="50000"/>
              </a:spcBef>
            </a:pPr>
            <a:r>
              <a:rPr lang="en-US" sz="600" b="1" dirty="0">
                <a:solidFill>
                  <a:srgbClr val="0F375C"/>
                </a:solidFill>
                <a:latin typeface="Arial" pitchFamily="34" charset="0"/>
                <a:cs typeface="Arial" pitchFamily="34" charset="0"/>
              </a:rPr>
              <a:t>© 2019 Dechert</a:t>
            </a:r>
            <a:r>
              <a:rPr lang="en-US" sz="600" b="1" baseline="0" dirty="0">
                <a:solidFill>
                  <a:srgbClr val="0F375C"/>
                </a:solidFill>
                <a:latin typeface="Arial" pitchFamily="34" charset="0"/>
                <a:cs typeface="Arial" pitchFamily="34" charset="0"/>
              </a:rPr>
              <a:t> LLP</a:t>
            </a:r>
            <a:endParaRPr lang="en-US" sz="600" b="1" dirty="0">
              <a:solidFill>
                <a:srgbClr val="0F375C"/>
              </a:solidFill>
              <a:latin typeface="Arial" pitchFamily="34" charset="0"/>
              <a:cs typeface="Arial" pitchFamily="34" charset="0"/>
            </a:endParaRPr>
          </a:p>
        </p:txBody>
      </p:sp>
      <p:sp>
        <p:nvSpPr>
          <p:cNvPr id="9" name="Title 1"/>
          <p:cNvSpPr>
            <a:spLocks noGrp="1"/>
          </p:cNvSpPr>
          <p:nvPr>
            <p:ph type="ctrTitle" hasCustomPrompt="1"/>
          </p:nvPr>
        </p:nvSpPr>
        <p:spPr>
          <a:xfrm>
            <a:off x="527199" y="381001"/>
            <a:ext cx="2865358" cy="1921953"/>
          </a:xfrm>
        </p:spPr>
        <p:txBody>
          <a:bodyPr wrap="square" anchor="b">
            <a:normAutofit/>
          </a:bodyPr>
          <a:lstStyle>
            <a:lvl1pPr algn="l">
              <a:lnSpc>
                <a:spcPct val="100000"/>
              </a:lnSpc>
              <a:defRPr sz="2600" b="0">
                <a:solidFill>
                  <a:srgbClr val="00395C"/>
                </a:solidFill>
              </a:defRPr>
            </a:lvl1pPr>
          </a:lstStyle>
          <a:p>
            <a:r>
              <a:rPr lang="en-US"/>
              <a:t>Enter Presentation Title</a:t>
            </a:r>
          </a:p>
        </p:txBody>
      </p:sp>
      <p:sp>
        <p:nvSpPr>
          <p:cNvPr id="10" name="Subtitle 2"/>
          <p:cNvSpPr>
            <a:spLocks noGrp="1"/>
          </p:cNvSpPr>
          <p:nvPr>
            <p:ph type="subTitle" idx="1" hasCustomPrompt="1"/>
          </p:nvPr>
        </p:nvSpPr>
        <p:spPr>
          <a:xfrm>
            <a:off x="527199" y="2443860"/>
            <a:ext cx="2590800" cy="762000"/>
          </a:xfrm>
        </p:spPr>
        <p:txBody>
          <a:bodyPr wrap="square" anchor="t" anchorCtr="0">
            <a:normAutofit/>
          </a:bodyPr>
          <a:lstStyle>
            <a:lvl1pPr marL="0" indent="0" algn="l">
              <a:buNone/>
              <a:defRPr sz="1800">
                <a:solidFill>
                  <a:srgbClr val="0F37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here to add presenters</a:t>
            </a:r>
          </a:p>
        </p:txBody>
      </p:sp>
      <p:sp>
        <p:nvSpPr>
          <p:cNvPr id="12" name="Date Placeholder 3"/>
          <p:cNvSpPr>
            <a:spLocks noGrp="1"/>
          </p:cNvSpPr>
          <p:nvPr>
            <p:ph type="dt" sz="half" idx="2"/>
          </p:nvPr>
        </p:nvSpPr>
        <p:spPr>
          <a:xfrm>
            <a:off x="527199" y="4336868"/>
            <a:ext cx="2590800" cy="375744"/>
          </a:xfrm>
          <a:prstGeom prst="rect">
            <a:avLst/>
          </a:prstGeom>
        </p:spPr>
        <p:txBody>
          <a:bodyPr vert="horz" lIns="0" tIns="45720" rIns="91440" bIns="45720" rtlCol="0" anchor="t" anchorCtr="0"/>
          <a:lstStyle>
            <a:lvl1pPr algn="l">
              <a:defRPr sz="1400" b="0">
                <a:solidFill>
                  <a:srgbClr val="0F375C"/>
                </a:solidFill>
              </a:defRPr>
            </a:lvl1pPr>
          </a:lstStyle>
          <a:p>
            <a:r>
              <a:rPr lang="en-US"/>
              <a:t>October 28, 2022</a:t>
            </a:r>
            <a:endParaRPr lang="en-US" dirty="0"/>
          </a:p>
        </p:txBody>
      </p:sp>
      <p:sp>
        <p:nvSpPr>
          <p:cNvPr id="8" name="Date Placeholder 3"/>
          <p:cNvSpPr txBox="1"/>
          <p:nvPr userDrawn="1"/>
        </p:nvSpPr>
        <p:spPr>
          <a:xfrm>
            <a:off x="527199" y="4310556"/>
            <a:ext cx="2590800" cy="375744"/>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dirty="0">
              <a:solidFill>
                <a:srgbClr val="5F5F5F"/>
              </a:solidFill>
            </a:endParaRPr>
          </a:p>
        </p:txBody>
      </p:sp>
    </p:spTree>
    <p:extLst>
      <p:ext uri="{BB962C8B-B14F-4D97-AF65-F5344CB8AC3E}">
        <p14:creationId xmlns:p14="http://schemas.microsoft.com/office/powerpoint/2010/main" val="2407630863"/>
      </p:ext>
    </p:extLst>
  </p:cSld>
  <p:clrMapOvr>
    <a:masterClrMapping/>
  </p:clrMapOvr>
  <p:transition/>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sp>
        <p:nvSpPr>
          <p:cNvPr id="7" name="TextBox 6"/>
          <p:cNvSpPr txBox="1"/>
          <p:nvPr userDrawn="1"/>
        </p:nvSpPr>
        <p:spPr>
          <a:xfrm>
            <a:off x="527199" y="6244966"/>
            <a:ext cx="2590800" cy="184666"/>
          </a:xfrm>
          <a:prstGeom prst="rect">
            <a:avLst/>
          </a:prstGeom>
          <a:noFill/>
        </p:spPr>
        <p:txBody>
          <a:bodyPr wrap="square" lIns="0" rIns="0" rtlCol="0">
            <a:spAutoFit/>
          </a:bodyPr>
          <a:lstStyle/>
          <a:p>
            <a:pPr eaLnBrk="0" hangingPunct="0">
              <a:spcBef>
                <a:spcPct val="50000"/>
              </a:spcBef>
            </a:pPr>
            <a:r>
              <a:rPr lang="en-US" sz="600" dirty="0">
                <a:solidFill>
                  <a:srgbClr val="0F375C"/>
                </a:solidFill>
                <a:cs typeface="Arial" pitchFamily="34" charset="0"/>
              </a:rPr>
              <a:t>© 2020 Dechert LLP</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47882" y="0"/>
            <a:ext cx="1991360" cy="6858000"/>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7571" y="5211601"/>
            <a:ext cx="1280160" cy="434405"/>
          </a:xfrm>
          <a:prstGeom prst="rect">
            <a:avLst/>
          </a:prstGeom>
        </p:spPr>
      </p:pic>
      <p:sp>
        <p:nvSpPr>
          <p:cNvPr id="14" name="Title 1"/>
          <p:cNvSpPr>
            <a:spLocks noGrp="1"/>
          </p:cNvSpPr>
          <p:nvPr>
            <p:ph type="ctrTitle" hasCustomPrompt="1"/>
          </p:nvPr>
        </p:nvSpPr>
        <p:spPr>
          <a:xfrm>
            <a:off x="527199" y="313267"/>
            <a:ext cx="4805197" cy="1921953"/>
          </a:xfrm>
        </p:spPr>
        <p:txBody>
          <a:bodyPr wrap="square" anchor="b">
            <a:normAutofit/>
          </a:bodyPr>
          <a:lstStyle>
            <a:lvl1pPr algn="l">
              <a:lnSpc>
                <a:spcPct val="100000"/>
              </a:lnSpc>
              <a:defRPr sz="3300" b="0">
                <a:solidFill>
                  <a:srgbClr val="00395C"/>
                </a:solidFill>
              </a:defRPr>
            </a:lvl1pPr>
          </a:lstStyle>
          <a:p>
            <a:r>
              <a:rPr lang="en-US" dirty="0"/>
              <a:t>Enter Presentation Title</a:t>
            </a:r>
          </a:p>
        </p:txBody>
      </p:sp>
      <p:sp>
        <p:nvSpPr>
          <p:cNvPr id="15" name="Subtitle 2"/>
          <p:cNvSpPr>
            <a:spLocks noGrp="1"/>
          </p:cNvSpPr>
          <p:nvPr>
            <p:ph type="subTitle" idx="1" hasCustomPrompt="1"/>
          </p:nvPr>
        </p:nvSpPr>
        <p:spPr>
          <a:xfrm>
            <a:off x="527199" y="2334844"/>
            <a:ext cx="4805197" cy="762000"/>
          </a:xfrm>
        </p:spPr>
        <p:txBody>
          <a:bodyPr wrap="square" anchor="t" anchorCtr="0">
            <a:normAutofit/>
          </a:bodyPr>
          <a:lstStyle>
            <a:lvl1pPr marL="0" indent="0" algn="l">
              <a:buNone/>
              <a:defRPr sz="1800">
                <a:solidFill>
                  <a:srgbClr val="0F37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add presenters</a:t>
            </a:r>
          </a:p>
        </p:txBody>
      </p:sp>
      <p:sp>
        <p:nvSpPr>
          <p:cNvPr id="10" name="Date Placeholder 3"/>
          <p:cNvSpPr>
            <a:spLocks noGrp="1"/>
          </p:cNvSpPr>
          <p:nvPr>
            <p:ph type="dt" sz="half" idx="2"/>
          </p:nvPr>
        </p:nvSpPr>
        <p:spPr>
          <a:xfrm>
            <a:off x="527199" y="4336868"/>
            <a:ext cx="2590800" cy="375744"/>
          </a:xfrm>
          <a:prstGeom prst="rect">
            <a:avLst/>
          </a:prstGeom>
        </p:spPr>
        <p:txBody>
          <a:bodyPr vert="horz" lIns="0" tIns="45720" rIns="91440" bIns="45720" rtlCol="0" anchor="t" anchorCtr="0"/>
          <a:lstStyle>
            <a:lvl1pPr algn="l">
              <a:defRPr sz="1400" b="0">
                <a:solidFill>
                  <a:srgbClr val="0F375C"/>
                </a:solidFill>
              </a:defRPr>
            </a:lvl1pPr>
          </a:lstStyle>
          <a:p>
            <a:r>
              <a:rPr lang="en-US"/>
              <a:t>October 28, 2022</a:t>
            </a:r>
            <a:endParaRPr lang="en-US" dirty="0"/>
          </a:p>
        </p:txBody>
      </p:sp>
    </p:spTree>
    <p:extLst>
      <p:ext uri="{BB962C8B-B14F-4D97-AF65-F5344CB8AC3E}">
        <p14:creationId xmlns:p14="http://schemas.microsoft.com/office/powerpoint/2010/main" val="2879972093"/>
      </p:ext>
    </p:extLst>
  </p:cSld>
  <p:clrMapOvr>
    <a:masterClrMapping/>
  </p:clrMapOvr>
  <p:extLst>
    <p:ext uri="{DCECCB84-F9BA-43D5-87BE-67443E8EF086}">
      <p15:sldGuideLst xmlns:p15="http://schemas.microsoft.com/office/powerpoint/2012/main">
        <p15:guide id="1" pos="2640">
          <p15:clr>
            <a:srgbClr val="FBAE40"/>
          </p15:clr>
        </p15:guide>
        <p15:guide id="2" orient="horz" pos="4008">
          <p15:clr>
            <a:srgbClr val="FBAE40"/>
          </p15:clr>
        </p15:guide>
        <p15:guide id="3"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sp>
        <p:nvSpPr>
          <p:cNvPr id="7" name="TextBox 6"/>
          <p:cNvSpPr txBox="1"/>
          <p:nvPr userDrawn="1"/>
        </p:nvSpPr>
        <p:spPr>
          <a:xfrm>
            <a:off x="527199" y="6244966"/>
            <a:ext cx="2590800" cy="184666"/>
          </a:xfrm>
          <a:prstGeom prst="rect">
            <a:avLst/>
          </a:prstGeom>
          <a:noFill/>
        </p:spPr>
        <p:txBody>
          <a:bodyPr wrap="square" lIns="0" rIns="0" rtlCol="0">
            <a:spAutoFit/>
          </a:bodyPr>
          <a:lstStyle/>
          <a:p>
            <a:pPr eaLnBrk="0" hangingPunct="0">
              <a:spcBef>
                <a:spcPct val="50000"/>
              </a:spcBef>
            </a:pPr>
            <a:r>
              <a:rPr lang="en-US" sz="600" dirty="0">
                <a:solidFill>
                  <a:srgbClr val="0F375C"/>
                </a:solidFill>
                <a:cs typeface="Arial" pitchFamily="34" charset="0"/>
              </a:rPr>
              <a:t>© 2020 Dechert LLP</a:t>
            </a:r>
          </a:p>
        </p:txBody>
      </p:sp>
      <p:sp>
        <p:nvSpPr>
          <p:cNvPr id="9" name="Title 1"/>
          <p:cNvSpPr>
            <a:spLocks noGrp="1"/>
          </p:cNvSpPr>
          <p:nvPr>
            <p:ph type="ctrTitle" hasCustomPrompt="1"/>
          </p:nvPr>
        </p:nvSpPr>
        <p:spPr>
          <a:xfrm>
            <a:off x="527199" y="313267"/>
            <a:ext cx="4805197" cy="1921953"/>
          </a:xfrm>
        </p:spPr>
        <p:txBody>
          <a:bodyPr wrap="square" anchor="b">
            <a:normAutofit/>
          </a:bodyPr>
          <a:lstStyle>
            <a:lvl1pPr algn="l">
              <a:lnSpc>
                <a:spcPct val="100000"/>
              </a:lnSpc>
              <a:defRPr sz="3300" b="0">
                <a:solidFill>
                  <a:srgbClr val="00395C"/>
                </a:solidFill>
              </a:defRPr>
            </a:lvl1pPr>
          </a:lstStyle>
          <a:p>
            <a:r>
              <a:rPr lang="en-US" dirty="0"/>
              <a:t>Enter Presentation Title</a:t>
            </a:r>
          </a:p>
        </p:txBody>
      </p:sp>
      <p:sp>
        <p:nvSpPr>
          <p:cNvPr id="10" name="Subtitle 2"/>
          <p:cNvSpPr>
            <a:spLocks noGrp="1"/>
          </p:cNvSpPr>
          <p:nvPr>
            <p:ph type="subTitle" idx="1" hasCustomPrompt="1"/>
          </p:nvPr>
        </p:nvSpPr>
        <p:spPr>
          <a:xfrm>
            <a:off x="527199" y="2334844"/>
            <a:ext cx="4805197" cy="762000"/>
          </a:xfrm>
        </p:spPr>
        <p:txBody>
          <a:bodyPr wrap="square" anchor="t" anchorCtr="0">
            <a:normAutofit/>
          </a:bodyPr>
          <a:lstStyle>
            <a:lvl1pPr marL="0" indent="0" algn="l">
              <a:buNone/>
              <a:defRPr sz="1800">
                <a:solidFill>
                  <a:srgbClr val="0F37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add presenters</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47882" y="0"/>
            <a:ext cx="1991360"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7571" y="5211601"/>
            <a:ext cx="1280160" cy="434405"/>
          </a:xfrm>
          <a:prstGeom prst="rect">
            <a:avLst/>
          </a:prstGeom>
        </p:spPr>
      </p:pic>
      <p:sp>
        <p:nvSpPr>
          <p:cNvPr id="11" name="Content Placeholder 11"/>
          <p:cNvSpPr>
            <a:spLocks noGrp="1"/>
          </p:cNvSpPr>
          <p:nvPr>
            <p:ph sz="quarter" idx="16" hasCustomPrompt="1"/>
          </p:nvPr>
        </p:nvSpPr>
        <p:spPr>
          <a:xfrm>
            <a:off x="2246963" y="4882573"/>
            <a:ext cx="2228784" cy="1362393"/>
          </a:xfrm>
        </p:spPr>
        <p:txBody>
          <a:bodyPr bIns="0" anchor="t" anchorCtr="0">
            <a:noAutofit/>
          </a:bodyPr>
          <a:lstStyle>
            <a:lvl1pPr marL="0" indent="0" algn="ctr">
              <a:buNone/>
              <a:defRPr sz="900" b="1" baseline="0"/>
            </a:lvl1pPr>
            <a:lvl2pPr>
              <a:defRPr sz="800"/>
            </a:lvl2pPr>
            <a:lvl3pPr>
              <a:defRPr sz="800"/>
            </a:lvl3pPr>
            <a:lvl4pPr>
              <a:defRPr sz="900"/>
            </a:lvl4pPr>
            <a:lvl5pPr>
              <a:defRPr sz="900"/>
            </a:lvl5pPr>
          </a:lstStyle>
          <a:p>
            <a:pPr lvl="0"/>
            <a:r>
              <a:rPr lang="en-US" dirty="0"/>
              <a:t>Click image icon to insert client logo. Align with bottom of Dechert logo if necessary.</a:t>
            </a:r>
          </a:p>
        </p:txBody>
      </p:sp>
      <p:sp>
        <p:nvSpPr>
          <p:cNvPr id="14" name="Date Placeholder 3"/>
          <p:cNvSpPr>
            <a:spLocks noGrp="1"/>
          </p:cNvSpPr>
          <p:nvPr>
            <p:ph type="dt" sz="half" idx="2"/>
          </p:nvPr>
        </p:nvSpPr>
        <p:spPr>
          <a:xfrm>
            <a:off x="527199" y="4336868"/>
            <a:ext cx="2590800" cy="375744"/>
          </a:xfrm>
          <a:prstGeom prst="rect">
            <a:avLst/>
          </a:prstGeom>
        </p:spPr>
        <p:txBody>
          <a:bodyPr vert="horz" lIns="0" tIns="45720" rIns="91440" bIns="45720" rtlCol="0" anchor="t" anchorCtr="0"/>
          <a:lstStyle>
            <a:lvl1pPr algn="l">
              <a:defRPr sz="1400" b="0">
                <a:solidFill>
                  <a:srgbClr val="0F375C"/>
                </a:solidFill>
              </a:defRPr>
            </a:lvl1pPr>
          </a:lstStyle>
          <a:p>
            <a:r>
              <a:rPr lang="en-US"/>
              <a:t>October 28, 2022</a:t>
            </a:r>
            <a:endParaRPr lang="en-US" dirty="0"/>
          </a:p>
        </p:txBody>
      </p:sp>
    </p:spTree>
    <p:extLst>
      <p:ext uri="{BB962C8B-B14F-4D97-AF65-F5344CB8AC3E}">
        <p14:creationId xmlns:p14="http://schemas.microsoft.com/office/powerpoint/2010/main" val="3678855244"/>
      </p:ext>
    </p:extLst>
  </p:cSld>
  <p:clrMapOvr>
    <a:masterClrMapping/>
  </p:clrMapOvr>
  <p:extLst>
    <p:ext uri="{DCECCB84-F9BA-43D5-87BE-67443E8EF086}">
      <p15:sldGuideLst xmlns:p15="http://schemas.microsoft.com/office/powerpoint/2012/main">
        <p15:guide id="1" pos="2640">
          <p15:clr>
            <a:srgbClr val="FBAE40"/>
          </p15:clr>
        </p15:guide>
        <p15:guide id="2" orient="horz" pos="4008">
          <p15:clr>
            <a:srgbClr val="FBAE40"/>
          </p15:clr>
        </p15:guide>
        <p15:guide id="3"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Bullet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304800"/>
            <a:ext cx="8229600" cy="874931"/>
          </a:xfrm>
        </p:spPr>
        <p:txBody>
          <a:bodyPr anchor="b" anchorCtr="0">
            <a:normAutofit/>
          </a:bodyPr>
          <a:lstStyle>
            <a:lvl1pPr algn="l">
              <a:lnSpc>
                <a:spcPct val="100000"/>
              </a:lnSpc>
              <a:defRPr sz="3000" b="0" i="0" u="none">
                <a:solidFill>
                  <a:srgbClr val="00395C"/>
                </a:solidFill>
              </a:defRPr>
            </a:lvl1pPr>
          </a:lstStyle>
          <a:p>
            <a:r>
              <a:rPr lang="en-US" dirty="0"/>
              <a:t>Enter Page Title</a:t>
            </a:r>
          </a:p>
        </p:txBody>
      </p:sp>
      <p:sp>
        <p:nvSpPr>
          <p:cNvPr id="3" name="Content Placeholder 2"/>
          <p:cNvSpPr>
            <a:spLocks noGrp="1"/>
          </p:cNvSpPr>
          <p:nvPr>
            <p:ph idx="1" hasCustomPrompt="1"/>
          </p:nvPr>
        </p:nvSpPr>
        <p:spPr>
          <a:xfrm>
            <a:off x="533400" y="1590805"/>
            <a:ext cx="8229600" cy="4276595"/>
          </a:xfrm>
        </p:spPr>
        <p:txBody>
          <a:bodyPr>
            <a:normAutofit/>
          </a:bodyPr>
          <a:lstStyle>
            <a:lvl1pPr marL="225425" indent="-225425">
              <a:spcBef>
                <a:spcPts val="1800"/>
              </a:spcBef>
              <a:spcAft>
                <a:spcPts val="0"/>
              </a:spcAft>
              <a:buClr>
                <a:srgbClr val="00395C"/>
              </a:buClr>
              <a:buFont typeface="Wingdings" panose="05000000000000000000" pitchFamily="2" charset="2"/>
              <a:buChar char="§"/>
              <a:defRPr sz="2200" baseline="0">
                <a:solidFill>
                  <a:srgbClr val="0F375C"/>
                </a:solidFill>
              </a:defRPr>
            </a:lvl1pPr>
            <a:lvl2pPr marL="688975" indent="-231775">
              <a:spcBef>
                <a:spcPts val="1200"/>
              </a:spcBef>
              <a:spcAft>
                <a:spcPts val="0"/>
              </a:spcAft>
              <a:buClr>
                <a:srgbClr val="EB602B"/>
              </a:buClr>
              <a:buSzPct val="100000"/>
              <a:buFont typeface="Arial" panose="020B0604020202020204" pitchFamily="34" charset="0"/>
              <a:buChar char="–"/>
              <a:defRPr sz="2000" b="0">
                <a:solidFill>
                  <a:srgbClr val="0F375C"/>
                </a:solidFill>
              </a:defRPr>
            </a:lvl2pPr>
            <a:lvl3pPr marL="1139825" indent="-225425">
              <a:spcBef>
                <a:spcPts val="1200"/>
              </a:spcBef>
              <a:spcAft>
                <a:spcPts val="0"/>
              </a:spcAft>
              <a:buClr>
                <a:srgbClr val="00395C"/>
              </a:buClr>
              <a:buFont typeface="Arial" panose="020B0604020202020204" pitchFamily="34" charset="0"/>
              <a:buChar char="•"/>
              <a:defRPr sz="1800">
                <a:solidFill>
                  <a:srgbClr val="0F375C"/>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Enter First Level Bullet Point</a:t>
            </a:r>
          </a:p>
          <a:p>
            <a:pPr lvl="1"/>
            <a:r>
              <a:rPr lang="en-US" dirty="0"/>
              <a:t>Second Level Bullet Point</a:t>
            </a:r>
          </a:p>
          <a:p>
            <a:pPr lvl="2"/>
            <a:r>
              <a:rPr lang="en-US" dirty="0"/>
              <a:t>Third Level</a:t>
            </a:r>
          </a:p>
        </p:txBody>
      </p:sp>
      <p:sp>
        <p:nvSpPr>
          <p:cNvPr id="12" name="Footer Placeholder 4"/>
          <p:cNvSpPr>
            <a:spLocks noGrp="1"/>
          </p:cNvSpPr>
          <p:nvPr>
            <p:ph type="ftr" sz="quarter" idx="3"/>
          </p:nvPr>
        </p:nvSpPr>
        <p:spPr>
          <a:xfrm>
            <a:off x="1828800" y="6561746"/>
            <a:ext cx="6324600" cy="301752"/>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a:t>ESG Developments Outside the United States</a:t>
            </a:r>
            <a:endParaRPr lang="en-US" dirty="0"/>
          </a:p>
        </p:txBody>
      </p:sp>
      <p:sp>
        <p:nvSpPr>
          <p:cNvPr id="13" name="Slide Number Placeholder 5"/>
          <p:cNvSpPr>
            <a:spLocks noGrp="1"/>
          </p:cNvSpPr>
          <p:nvPr>
            <p:ph type="sldNum" sz="quarter" idx="4"/>
          </p:nvPr>
        </p:nvSpPr>
        <p:spPr>
          <a:xfrm>
            <a:off x="8153400" y="6561746"/>
            <a:ext cx="948068" cy="301752"/>
          </a:xfrm>
          <a:prstGeom prst="rect">
            <a:avLst/>
          </a:prstGeom>
        </p:spPr>
        <p:txBody>
          <a:bodyPr vert="horz" lIns="91440" tIns="45720" rIns="91440" bIns="45720" rtlCol="0" anchor="ctr"/>
          <a:lstStyle>
            <a:lvl1pPr algn="r">
              <a:defRPr sz="900" b="1">
                <a:solidFill>
                  <a:srgbClr val="00395C"/>
                </a:solidFill>
              </a:defRPr>
            </a:lvl1pPr>
          </a:lstStyle>
          <a:p>
            <a:fld id="{423ACDEF-398B-4923-BAF3-0AF17CFC972B}" type="slidenum">
              <a:rPr lang="en-US" smtClean="0"/>
              <a:pPr/>
              <a:t>‹#›</a:t>
            </a:fld>
            <a:endParaRPr lang="en-US" dirty="0"/>
          </a:p>
        </p:txBody>
      </p:sp>
      <p:sp>
        <p:nvSpPr>
          <p:cNvPr id="14" name="Date Placeholder 3"/>
          <p:cNvSpPr>
            <a:spLocks noGrp="1"/>
          </p:cNvSpPr>
          <p:nvPr>
            <p:ph type="dt" sz="half" idx="2"/>
          </p:nvPr>
        </p:nvSpPr>
        <p:spPr>
          <a:xfrm>
            <a:off x="0" y="6561746"/>
            <a:ext cx="1752600" cy="301752"/>
          </a:xfrm>
          <a:prstGeom prst="rect">
            <a:avLst/>
          </a:prstGeom>
        </p:spPr>
        <p:txBody>
          <a:bodyPr vert="horz" lIns="91440" tIns="45720" rIns="91440" bIns="45720" rtlCol="0" anchor="ctr"/>
          <a:lstStyle>
            <a:lvl1pPr algn="r">
              <a:defRPr sz="900">
                <a:solidFill>
                  <a:srgbClr val="0F375C"/>
                </a:solidFill>
              </a:defRPr>
            </a:lvl1pPr>
          </a:lstStyle>
          <a:p>
            <a:r>
              <a:rPr lang="en-US"/>
              <a:t>October 28, 2022</a:t>
            </a:r>
            <a:endParaRPr lang="en-US" dirty="0"/>
          </a:p>
        </p:txBody>
      </p:sp>
      <p:cxnSp>
        <p:nvCxnSpPr>
          <p:cNvPr id="11" name="Straight Connector 10"/>
          <p:cNvCxnSpPr/>
          <p:nvPr userDrawn="1"/>
        </p:nvCxnSpPr>
        <p:spPr>
          <a:xfrm>
            <a:off x="539104" y="1405833"/>
            <a:ext cx="8596430"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789493" y="6657764"/>
            <a:ext cx="0" cy="88253"/>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629A554-EBE0-6B47-190D-4D378E7FB7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77165"/>
            <a:ext cx="9144000" cy="516956"/>
          </a:xfrm>
          <a:prstGeom prst="rect">
            <a:avLst/>
          </a:prstGeom>
        </p:spPr>
      </p:pic>
    </p:spTree>
    <p:extLst>
      <p:ext uri="{BB962C8B-B14F-4D97-AF65-F5344CB8AC3E}">
        <p14:creationId xmlns:p14="http://schemas.microsoft.com/office/powerpoint/2010/main" val="733360221"/>
      </p:ext>
    </p:extLst>
  </p:cSld>
  <p:clrMapOvr>
    <a:masterClrMapping/>
  </p:clrMapOvr>
  <p:extLst>
    <p:ext uri="{DCECCB84-F9BA-43D5-87BE-67443E8EF086}">
      <p15:sldGuideLst xmlns:p15="http://schemas.microsoft.com/office/powerpoint/2012/main">
        <p15:guide id="1" orient="horz" pos="4056">
          <p15:clr>
            <a:srgbClr val="FBAE40"/>
          </p15:clr>
        </p15:guide>
        <p15:guide id="2" orient="horz" pos="386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Bulleted Dark Background">
    <p:spTree>
      <p:nvGrpSpPr>
        <p:cNvPr id="1" name=""/>
        <p:cNvGrpSpPr/>
        <p:nvPr/>
      </p:nvGrpSpPr>
      <p:grpSpPr>
        <a:xfrm>
          <a:off x="0" y="0"/>
          <a:ext cx="0" cy="0"/>
          <a:chOff x="0" y="0"/>
          <a:chExt cx="0" cy="0"/>
        </a:xfrm>
      </p:grpSpPr>
      <p:sp>
        <p:nvSpPr>
          <p:cNvPr id="9" name="Rectangle 8"/>
          <p:cNvSpPr/>
          <p:nvPr userDrawn="1"/>
        </p:nvSpPr>
        <p:spPr>
          <a:xfrm>
            <a:off x="0" y="0"/>
            <a:ext cx="9144001" cy="6858000"/>
          </a:xfrm>
          <a:prstGeom prst="rect">
            <a:avLst/>
          </a:prstGeom>
          <a:solidFill>
            <a:srgbClr val="003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533400" y="304800"/>
            <a:ext cx="8229600" cy="874931"/>
          </a:xfrm>
        </p:spPr>
        <p:txBody>
          <a:bodyPr anchor="b" anchorCtr="0">
            <a:normAutofit/>
          </a:bodyPr>
          <a:lstStyle>
            <a:lvl1pPr algn="l">
              <a:lnSpc>
                <a:spcPct val="100000"/>
              </a:lnSpc>
              <a:defRPr sz="3000" b="0" i="0" u="none">
                <a:solidFill>
                  <a:schemeClr val="bg1"/>
                </a:solidFill>
              </a:defRPr>
            </a:lvl1pPr>
          </a:lstStyle>
          <a:p>
            <a:r>
              <a:rPr lang="en-US" dirty="0"/>
              <a:t>Enter Page Title</a:t>
            </a:r>
          </a:p>
        </p:txBody>
      </p:sp>
      <p:sp>
        <p:nvSpPr>
          <p:cNvPr id="3" name="Content Placeholder 2"/>
          <p:cNvSpPr>
            <a:spLocks noGrp="1"/>
          </p:cNvSpPr>
          <p:nvPr>
            <p:ph idx="1" hasCustomPrompt="1"/>
          </p:nvPr>
        </p:nvSpPr>
        <p:spPr>
          <a:xfrm>
            <a:off x="533400" y="1590805"/>
            <a:ext cx="8229600" cy="4660057"/>
          </a:xfrm>
        </p:spPr>
        <p:txBody>
          <a:bodyPr>
            <a:normAutofit/>
          </a:bodyPr>
          <a:lstStyle>
            <a:lvl1pPr marL="225425" indent="-225425">
              <a:spcBef>
                <a:spcPts val="1200"/>
              </a:spcBef>
              <a:spcAft>
                <a:spcPts val="0"/>
              </a:spcAft>
              <a:buClr>
                <a:srgbClr val="EB602B"/>
              </a:buClr>
              <a:buFont typeface="Wingdings" panose="05000000000000000000" pitchFamily="2" charset="2"/>
              <a:buChar char="§"/>
              <a:defRPr sz="2200" baseline="0">
                <a:solidFill>
                  <a:schemeClr val="bg1"/>
                </a:solidFill>
              </a:defRPr>
            </a:lvl1pPr>
            <a:lvl2pPr marL="688975" indent="-231775">
              <a:spcBef>
                <a:spcPts val="1200"/>
              </a:spcBef>
              <a:spcAft>
                <a:spcPts val="0"/>
              </a:spcAft>
              <a:buClr>
                <a:schemeClr val="bg1"/>
              </a:buClr>
              <a:buSzPct val="100000"/>
              <a:buFont typeface="Arial" panose="020B0604020202020204" pitchFamily="34" charset="0"/>
              <a:buChar char="–"/>
              <a:defRPr sz="2000" b="0">
                <a:solidFill>
                  <a:schemeClr val="bg1"/>
                </a:solidFill>
              </a:defRPr>
            </a:lvl2pPr>
            <a:lvl3pPr marL="1139825" indent="-225425">
              <a:spcBef>
                <a:spcPts val="1200"/>
              </a:spcBef>
              <a:spcAft>
                <a:spcPts val="0"/>
              </a:spcAft>
              <a:buClr>
                <a:srgbClr val="EB602B"/>
              </a:buClr>
              <a:buFont typeface="Arial" panose="020B0604020202020204" pitchFamily="34" charset="0"/>
              <a:buChar char="•"/>
              <a:defRPr sz="1800">
                <a:solidFill>
                  <a:schemeClr val="bg1"/>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Enter First Level Bullet Point</a:t>
            </a:r>
          </a:p>
          <a:p>
            <a:pPr lvl="1"/>
            <a:r>
              <a:rPr lang="en-US" dirty="0"/>
              <a:t>Second Level Bullet Point</a:t>
            </a:r>
          </a:p>
          <a:p>
            <a:pPr lvl="2"/>
            <a:r>
              <a:rPr lang="en-US" dirty="0"/>
              <a:t>Third Level</a:t>
            </a:r>
          </a:p>
        </p:txBody>
      </p:sp>
      <p:sp>
        <p:nvSpPr>
          <p:cNvPr id="12" name="Footer Placeholder 4"/>
          <p:cNvSpPr>
            <a:spLocks noGrp="1"/>
          </p:cNvSpPr>
          <p:nvPr>
            <p:ph type="ftr" sz="quarter" idx="3"/>
          </p:nvPr>
        </p:nvSpPr>
        <p:spPr>
          <a:xfrm>
            <a:off x="1828800" y="6565392"/>
            <a:ext cx="6175717" cy="301752"/>
          </a:xfrm>
          <a:prstGeom prst="rect">
            <a:avLst/>
          </a:prstGeom>
        </p:spPr>
        <p:txBody>
          <a:bodyPr vert="horz" lIns="91440" tIns="45720" rIns="91440" bIns="45720" rtlCol="0" anchor="ctr">
            <a:normAutofit/>
          </a:bodyPr>
          <a:lstStyle>
            <a:lvl1pPr algn="l">
              <a:defRPr sz="900" b="1">
                <a:solidFill>
                  <a:schemeClr val="bg1"/>
                </a:solidFill>
              </a:defRPr>
            </a:lvl1pPr>
          </a:lstStyle>
          <a:p>
            <a:r>
              <a:rPr lang="en-US">
                <a:solidFill>
                  <a:prstClr val="white"/>
                </a:solidFill>
              </a:rPr>
              <a:t>ESG Developments Outside the United States</a:t>
            </a:r>
            <a:endParaRPr lang="en-US" dirty="0">
              <a:solidFill>
                <a:prstClr val="white"/>
              </a:solidFill>
            </a:endParaRPr>
          </a:p>
        </p:txBody>
      </p:sp>
      <p:sp>
        <p:nvSpPr>
          <p:cNvPr id="13" name="Slide Number Placeholder 5"/>
          <p:cNvSpPr>
            <a:spLocks noGrp="1"/>
          </p:cNvSpPr>
          <p:nvPr>
            <p:ph type="sldNum" sz="quarter" idx="4"/>
          </p:nvPr>
        </p:nvSpPr>
        <p:spPr>
          <a:xfrm>
            <a:off x="8153400" y="6565392"/>
            <a:ext cx="948068" cy="301752"/>
          </a:xfrm>
          <a:prstGeom prst="rect">
            <a:avLst/>
          </a:prstGeom>
        </p:spPr>
        <p:txBody>
          <a:bodyPr vert="horz" lIns="91440" tIns="45720" rIns="91440" bIns="45720" rtlCol="0" anchor="ctr"/>
          <a:lstStyle>
            <a:lvl1pPr algn="r">
              <a:defRPr sz="900" b="1">
                <a:solidFill>
                  <a:schemeClr val="bg1"/>
                </a:solidFill>
              </a:defRPr>
            </a:lvl1pPr>
          </a:lstStyle>
          <a:p>
            <a:fld id="{423ACDEF-398B-4923-BAF3-0AF17CFC972B}" type="slidenum">
              <a:rPr lang="en-US" smtClean="0">
                <a:solidFill>
                  <a:prstClr val="white"/>
                </a:solidFill>
              </a:rPr>
              <a:pPr/>
              <a:t>‹#›</a:t>
            </a:fld>
            <a:endParaRPr lang="en-US" dirty="0">
              <a:solidFill>
                <a:prstClr val="white"/>
              </a:solidFill>
            </a:endParaRPr>
          </a:p>
        </p:txBody>
      </p:sp>
      <p:sp>
        <p:nvSpPr>
          <p:cNvPr id="14" name="Date Placeholder 3"/>
          <p:cNvSpPr>
            <a:spLocks noGrp="1"/>
          </p:cNvSpPr>
          <p:nvPr>
            <p:ph type="dt" sz="half" idx="2"/>
          </p:nvPr>
        </p:nvSpPr>
        <p:spPr>
          <a:xfrm>
            <a:off x="0" y="6565392"/>
            <a:ext cx="1752600" cy="301752"/>
          </a:xfrm>
          <a:prstGeom prst="rect">
            <a:avLst/>
          </a:prstGeom>
        </p:spPr>
        <p:txBody>
          <a:bodyPr vert="horz" lIns="91440" tIns="45720" rIns="91440" bIns="45720" rtlCol="0" anchor="ctr"/>
          <a:lstStyle>
            <a:lvl1pPr algn="r">
              <a:defRPr sz="900">
                <a:solidFill>
                  <a:schemeClr val="bg1"/>
                </a:solidFill>
              </a:defRPr>
            </a:lvl1pPr>
          </a:lstStyle>
          <a:p>
            <a:r>
              <a:rPr lang="en-US">
                <a:solidFill>
                  <a:prstClr val="white"/>
                </a:solidFill>
              </a:rPr>
              <a:t>October 28, 2022</a:t>
            </a:r>
            <a:endParaRPr lang="en-US" dirty="0">
              <a:solidFill>
                <a:prstClr val="white"/>
              </a:solidFill>
            </a:endParaRPr>
          </a:p>
        </p:txBody>
      </p:sp>
      <p:cxnSp>
        <p:nvCxnSpPr>
          <p:cNvPr id="15" name="Straight Connector 14"/>
          <p:cNvCxnSpPr/>
          <p:nvPr userDrawn="1"/>
        </p:nvCxnSpPr>
        <p:spPr>
          <a:xfrm>
            <a:off x="539104" y="1405833"/>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789493" y="6656832"/>
            <a:ext cx="0" cy="88253"/>
          </a:xfrm>
          <a:prstGeom prst="line">
            <a:avLst/>
          </a:prstGeom>
          <a:ln w="6350">
            <a:solidFill>
              <a:srgbClr val="FEFB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383436"/>
      </p:ext>
    </p:extLst>
  </p:cSld>
  <p:clrMapOvr>
    <a:masterClrMapping/>
  </p:clrMapOvr>
  <p:extLst>
    <p:ext uri="{DCECCB84-F9BA-43D5-87BE-67443E8EF086}">
      <p15:sldGuideLst xmlns:p15="http://schemas.microsoft.com/office/powerpoint/2012/main">
        <p15:guide id="1" orient="horz" pos="4056">
          <p15:clr>
            <a:srgbClr val="FBAE40"/>
          </p15:clr>
        </p15:guide>
        <p15:guide id="2" orient="horz" pos="386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304800"/>
            <a:ext cx="8229600" cy="874931"/>
          </a:xfrm>
        </p:spPr>
        <p:txBody>
          <a:bodyPr anchor="b" anchorCtr="0">
            <a:normAutofit/>
          </a:bodyPr>
          <a:lstStyle>
            <a:lvl1pPr algn="l">
              <a:lnSpc>
                <a:spcPct val="100000"/>
              </a:lnSpc>
              <a:defRPr sz="3000" b="0" i="0" u="none">
                <a:solidFill>
                  <a:srgbClr val="00395C"/>
                </a:solidFill>
              </a:defRPr>
            </a:lvl1pPr>
          </a:lstStyle>
          <a:p>
            <a:r>
              <a:rPr lang="en-US" dirty="0"/>
              <a:t>Enter Page Title</a:t>
            </a:r>
          </a:p>
        </p:txBody>
      </p:sp>
      <p:sp>
        <p:nvSpPr>
          <p:cNvPr id="11" name="Text Placeholder 2"/>
          <p:cNvSpPr>
            <a:spLocks noGrp="1"/>
          </p:cNvSpPr>
          <p:nvPr>
            <p:ph type="body" idx="1" hasCustomPrompt="1"/>
          </p:nvPr>
        </p:nvSpPr>
        <p:spPr>
          <a:xfrm>
            <a:off x="533399" y="1699565"/>
            <a:ext cx="4023360" cy="823912"/>
          </a:xfrm>
        </p:spPr>
        <p:txBody>
          <a:bodyPr anchor="b">
            <a:normAutofit/>
          </a:bodyPr>
          <a:lstStyle>
            <a:lvl1pPr marL="0" indent="0">
              <a:buNone/>
              <a:defRPr sz="2000" b="1">
                <a:solidFill>
                  <a:srgbClr val="0F37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Column Header</a:t>
            </a:r>
          </a:p>
        </p:txBody>
      </p:sp>
      <p:sp>
        <p:nvSpPr>
          <p:cNvPr id="16" name="Content Placeholder 3"/>
          <p:cNvSpPr>
            <a:spLocks noGrp="1"/>
          </p:cNvSpPr>
          <p:nvPr>
            <p:ph sz="half" idx="10"/>
          </p:nvPr>
        </p:nvSpPr>
        <p:spPr>
          <a:xfrm>
            <a:off x="533399" y="2673915"/>
            <a:ext cx="4023360" cy="3161707"/>
          </a:xfrm>
        </p:spPr>
        <p:txBody>
          <a:bodyPr/>
          <a:lstStyle>
            <a:lvl1pPr>
              <a:spcBef>
                <a:spcPts val="1800"/>
              </a:spcBef>
              <a:buSzPct val="85000"/>
              <a:defRPr>
                <a:solidFill>
                  <a:srgbClr val="0F375C"/>
                </a:solidFill>
              </a:defRPr>
            </a:lvl1pPr>
            <a:lvl2pPr marL="688975" indent="-231775">
              <a:spcBef>
                <a:spcPts val="1200"/>
              </a:spcBef>
              <a:buClr>
                <a:srgbClr val="EB602B"/>
              </a:buClr>
              <a:buSzPct val="100000"/>
              <a:buFont typeface="Arial" panose="020B0604020202020204" pitchFamily="34" charset="0"/>
              <a:buChar char="–"/>
              <a:defRPr>
                <a:solidFill>
                  <a:srgbClr val="0F375C"/>
                </a:solidFill>
              </a:defRPr>
            </a:lvl2pPr>
            <a:lvl3pPr marL="1139825" indent="-225425">
              <a:spcBef>
                <a:spcPts val="1200"/>
              </a:spcBef>
              <a:buClr>
                <a:srgbClr val="00395C"/>
              </a:buClr>
              <a:buFont typeface="Arial" panose="020B0604020202020204" pitchFamily="34" charset="0"/>
              <a:buChar char="•"/>
              <a:defRPr>
                <a:solidFill>
                  <a:srgbClr val="0F375C"/>
                </a:solidFill>
              </a:defRPr>
            </a:lvl3pPr>
          </a:lstStyle>
          <a:p>
            <a:pPr lvl="0"/>
            <a:r>
              <a:rPr lang="en-US"/>
              <a:t>Click to edit Master text styles</a:t>
            </a:r>
          </a:p>
          <a:p>
            <a:pPr lvl="1"/>
            <a:r>
              <a:rPr lang="en-US"/>
              <a:t>Second level</a:t>
            </a:r>
          </a:p>
          <a:p>
            <a:pPr lvl="2"/>
            <a:r>
              <a:rPr lang="en-US"/>
              <a:t>Third level</a:t>
            </a:r>
          </a:p>
        </p:txBody>
      </p:sp>
      <p:sp>
        <p:nvSpPr>
          <p:cNvPr id="17" name="Text Placeholder 4"/>
          <p:cNvSpPr>
            <a:spLocks noGrp="1"/>
          </p:cNvSpPr>
          <p:nvPr>
            <p:ph type="body" sz="quarter" idx="11" hasCustomPrompt="1"/>
          </p:nvPr>
        </p:nvSpPr>
        <p:spPr>
          <a:xfrm>
            <a:off x="4752475" y="1699565"/>
            <a:ext cx="4023360" cy="823912"/>
          </a:xfrm>
        </p:spPr>
        <p:txBody>
          <a:bodyPr anchor="b">
            <a:normAutofit/>
          </a:bodyPr>
          <a:lstStyle>
            <a:lvl1pPr marL="0" indent="0">
              <a:buNone/>
              <a:defRPr sz="2000" b="1">
                <a:solidFill>
                  <a:srgbClr val="0F37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Column Header</a:t>
            </a:r>
          </a:p>
        </p:txBody>
      </p:sp>
      <p:sp>
        <p:nvSpPr>
          <p:cNvPr id="18" name="Content Placeholder 5"/>
          <p:cNvSpPr>
            <a:spLocks noGrp="1"/>
          </p:cNvSpPr>
          <p:nvPr>
            <p:ph sz="quarter" idx="12"/>
          </p:nvPr>
        </p:nvSpPr>
        <p:spPr>
          <a:xfrm>
            <a:off x="4752474" y="2523476"/>
            <a:ext cx="4023360" cy="3312145"/>
          </a:xfrm>
        </p:spPr>
        <p:txBody>
          <a:bodyPr/>
          <a:lstStyle>
            <a:lvl1pPr>
              <a:spcBef>
                <a:spcPts val="1800"/>
              </a:spcBef>
              <a:defRPr>
                <a:solidFill>
                  <a:srgbClr val="0F375C"/>
                </a:solidFill>
              </a:defRPr>
            </a:lvl1pPr>
            <a:lvl2pPr>
              <a:spcBef>
                <a:spcPts val="1200"/>
              </a:spcBef>
              <a:buClr>
                <a:srgbClr val="EB602B"/>
              </a:buClr>
              <a:defRPr>
                <a:solidFill>
                  <a:srgbClr val="0F375C"/>
                </a:solidFill>
              </a:defRPr>
            </a:lvl2pPr>
            <a:lvl3pPr>
              <a:spcBef>
                <a:spcPts val="1200"/>
              </a:spcBef>
              <a:buClr>
                <a:srgbClr val="00395C"/>
              </a:buClr>
              <a:defRPr>
                <a:solidFill>
                  <a:srgbClr val="0F375C"/>
                </a:solidFill>
              </a:defRPr>
            </a:lvl3pPr>
          </a:lstStyle>
          <a:p>
            <a:pPr lvl="0"/>
            <a:r>
              <a:rPr lang="en-US"/>
              <a:t>Click to edit Master text styles</a:t>
            </a:r>
          </a:p>
          <a:p>
            <a:pPr lvl="1"/>
            <a:r>
              <a:rPr lang="en-US"/>
              <a:t>Second level</a:t>
            </a:r>
          </a:p>
          <a:p>
            <a:pPr lvl="2"/>
            <a:r>
              <a:rPr lang="en-US"/>
              <a:t>Third level</a:t>
            </a:r>
          </a:p>
        </p:txBody>
      </p:sp>
      <p:cxnSp>
        <p:nvCxnSpPr>
          <p:cNvPr id="19" name="Straight Connector 18"/>
          <p:cNvCxnSpPr/>
          <p:nvPr userDrawn="1"/>
        </p:nvCxnSpPr>
        <p:spPr>
          <a:xfrm>
            <a:off x="539104" y="1405833"/>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
        <p:nvSpPr>
          <p:cNvPr id="21" name="Footer Placeholder 4"/>
          <p:cNvSpPr>
            <a:spLocks noGrp="1"/>
          </p:cNvSpPr>
          <p:nvPr>
            <p:ph type="ftr" sz="quarter" idx="3"/>
          </p:nvPr>
        </p:nvSpPr>
        <p:spPr>
          <a:xfrm>
            <a:off x="1828800" y="6561746"/>
            <a:ext cx="6324600" cy="301752"/>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a:t>ESG Developments Outside the United States</a:t>
            </a:r>
            <a:endParaRPr lang="en-US" dirty="0"/>
          </a:p>
        </p:txBody>
      </p:sp>
      <p:sp>
        <p:nvSpPr>
          <p:cNvPr id="22" name="Slide Number Placeholder 5"/>
          <p:cNvSpPr>
            <a:spLocks noGrp="1"/>
          </p:cNvSpPr>
          <p:nvPr>
            <p:ph type="sldNum" sz="quarter" idx="4"/>
          </p:nvPr>
        </p:nvSpPr>
        <p:spPr>
          <a:xfrm>
            <a:off x="8153400" y="6561746"/>
            <a:ext cx="948068" cy="301752"/>
          </a:xfrm>
          <a:prstGeom prst="rect">
            <a:avLst/>
          </a:prstGeom>
        </p:spPr>
        <p:txBody>
          <a:bodyPr vert="horz" lIns="91440" tIns="45720" rIns="91440" bIns="45720" rtlCol="0" anchor="ctr"/>
          <a:lstStyle>
            <a:lvl1pPr algn="r">
              <a:defRPr sz="900" b="1">
                <a:solidFill>
                  <a:srgbClr val="00395C"/>
                </a:solidFill>
              </a:defRPr>
            </a:lvl1pPr>
          </a:lstStyle>
          <a:p>
            <a:fld id="{423ACDEF-398B-4923-BAF3-0AF17CFC972B}" type="slidenum">
              <a:rPr lang="en-US" smtClean="0"/>
              <a:pPr/>
              <a:t>‹#›</a:t>
            </a:fld>
            <a:endParaRPr lang="en-US" dirty="0"/>
          </a:p>
        </p:txBody>
      </p:sp>
      <p:sp>
        <p:nvSpPr>
          <p:cNvPr id="23" name="Date Placeholder 3"/>
          <p:cNvSpPr>
            <a:spLocks noGrp="1"/>
          </p:cNvSpPr>
          <p:nvPr>
            <p:ph type="dt" sz="half" idx="2"/>
          </p:nvPr>
        </p:nvSpPr>
        <p:spPr>
          <a:xfrm>
            <a:off x="0" y="6561746"/>
            <a:ext cx="1752600" cy="301752"/>
          </a:xfrm>
          <a:prstGeom prst="rect">
            <a:avLst/>
          </a:prstGeom>
        </p:spPr>
        <p:txBody>
          <a:bodyPr vert="horz" lIns="91440" tIns="45720" rIns="91440" bIns="45720" rtlCol="0" anchor="ctr"/>
          <a:lstStyle>
            <a:lvl1pPr algn="r">
              <a:defRPr sz="900">
                <a:solidFill>
                  <a:srgbClr val="0F375C"/>
                </a:solidFill>
              </a:defRPr>
            </a:lvl1pPr>
          </a:lstStyle>
          <a:p>
            <a:r>
              <a:rPr lang="en-US"/>
              <a:t>October 28, 2022</a:t>
            </a:r>
            <a:endParaRPr lang="en-US" dirty="0"/>
          </a:p>
        </p:txBody>
      </p:sp>
      <p:cxnSp>
        <p:nvCxnSpPr>
          <p:cNvPr id="30" name="Straight Connector 29"/>
          <p:cNvCxnSpPr/>
          <p:nvPr userDrawn="1"/>
        </p:nvCxnSpPr>
        <p:spPr>
          <a:xfrm>
            <a:off x="1789493" y="6657764"/>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34F1F0B-ECB2-CA17-44CC-F12A6594D9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77165"/>
            <a:ext cx="9144000" cy="516956"/>
          </a:xfrm>
          <a:prstGeom prst="rect">
            <a:avLst/>
          </a:prstGeom>
        </p:spPr>
      </p:pic>
    </p:spTree>
    <p:extLst>
      <p:ext uri="{BB962C8B-B14F-4D97-AF65-F5344CB8AC3E}">
        <p14:creationId xmlns:p14="http://schemas.microsoft.com/office/powerpoint/2010/main" val="4373748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amp;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 y="0"/>
            <a:ext cx="3282115" cy="6858000"/>
          </a:xfrm>
        </p:spPr>
        <p:txBody>
          <a:bodyPr anchor="t" anchorCtr="1">
            <a:normAutofit/>
          </a:bodyPr>
          <a:lstStyle>
            <a:lvl1pPr marL="0" indent="0">
              <a:buNone/>
              <a:defRPr sz="1800">
                <a:solidFill>
                  <a:srgbClr val="0F375C"/>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Click image icon to insert image</a:t>
            </a:r>
          </a:p>
        </p:txBody>
      </p:sp>
      <p:sp>
        <p:nvSpPr>
          <p:cNvPr id="4" name="Content Placeholder 3"/>
          <p:cNvSpPr>
            <a:spLocks noGrp="1"/>
          </p:cNvSpPr>
          <p:nvPr>
            <p:ph sz="half" idx="2"/>
          </p:nvPr>
        </p:nvSpPr>
        <p:spPr>
          <a:xfrm>
            <a:off x="3733800" y="1688123"/>
            <a:ext cx="5181600" cy="4696347"/>
          </a:xfrm>
        </p:spPr>
        <p:txBody>
          <a:bodyPr>
            <a:normAutofit/>
          </a:bodyPr>
          <a:lstStyle>
            <a:lvl1pPr marL="225425" indent="-225425">
              <a:spcBef>
                <a:spcPts val="1800"/>
              </a:spcBef>
              <a:buClr>
                <a:srgbClr val="00395C"/>
              </a:buClr>
              <a:buFont typeface="Wingdings" panose="05000000000000000000" pitchFamily="2" charset="2"/>
              <a:buChar char="§"/>
              <a:defRPr sz="2200" baseline="0">
                <a:solidFill>
                  <a:srgbClr val="0F375C"/>
                </a:solidFill>
              </a:defRPr>
            </a:lvl1pPr>
            <a:lvl2pPr marL="688975" indent="-231775">
              <a:spcBef>
                <a:spcPts val="1200"/>
              </a:spcBef>
              <a:buClr>
                <a:srgbClr val="EB602B"/>
              </a:buClr>
              <a:buFont typeface="Arial" panose="020B0604020202020204" pitchFamily="34" charset="0"/>
              <a:buChar char="–"/>
              <a:defRPr sz="2000">
                <a:solidFill>
                  <a:srgbClr val="0F375C"/>
                </a:solidFill>
              </a:defRPr>
            </a:lvl2pPr>
            <a:lvl3pPr>
              <a:spcBef>
                <a:spcPts val="1200"/>
              </a:spcBef>
              <a:buClr>
                <a:srgbClr val="00395C"/>
              </a:buClr>
              <a:defRPr sz="1800">
                <a:solidFill>
                  <a:srgbClr val="0F375C"/>
                </a:solidFil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0" name="Text Placeholder 9"/>
          <p:cNvSpPr>
            <a:spLocks noGrp="1"/>
          </p:cNvSpPr>
          <p:nvPr>
            <p:ph type="body" sz="quarter" idx="13" hasCustomPrompt="1"/>
          </p:nvPr>
        </p:nvSpPr>
        <p:spPr>
          <a:xfrm>
            <a:off x="3733800" y="331305"/>
            <a:ext cx="5181600" cy="901148"/>
          </a:xfrm>
        </p:spPr>
        <p:txBody>
          <a:bodyPr wrap="square" anchor="b" anchorCtr="0">
            <a:normAutofit/>
          </a:bodyPr>
          <a:lstStyle>
            <a:lvl1pPr marL="0" indent="0">
              <a:lnSpc>
                <a:spcPct val="100000"/>
              </a:lnSpc>
              <a:buNone/>
              <a:defRPr sz="3000" b="0">
                <a:solidFill>
                  <a:srgbClr val="00395C"/>
                </a:solidFill>
              </a:defRPr>
            </a:lvl1pPr>
            <a:lvl2pPr>
              <a:defRPr sz="3200" b="1"/>
            </a:lvl2pPr>
            <a:lvl3pPr>
              <a:defRPr sz="2800" b="1"/>
            </a:lvl3pPr>
            <a:lvl4pPr>
              <a:defRPr sz="2400" b="1"/>
            </a:lvl4pPr>
            <a:lvl5pPr>
              <a:defRPr sz="2400" b="1"/>
            </a:lvl5pPr>
          </a:lstStyle>
          <a:p>
            <a:pPr lvl="0"/>
            <a:r>
              <a:rPr lang="en-US" dirty="0"/>
              <a:t>Enter Page Title</a:t>
            </a:r>
          </a:p>
        </p:txBody>
      </p:sp>
      <p:sp>
        <p:nvSpPr>
          <p:cNvPr id="9" name="Slide Number Placeholder 5"/>
          <p:cNvSpPr>
            <a:spLocks noGrp="1"/>
          </p:cNvSpPr>
          <p:nvPr>
            <p:ph type="sldNum" sz="quarter" idx="4"/>
          </p:nvPr>
        </p:nvSpPr>
        <p:spPr>
          <a:xfrm>
            <a:off x="8153400" y="6565392"/>
            <a:ext cx="948068" cy="301752"/>
          </a:xfrm>
          <a:prstGeom prst="rect">
            <a:avLst/>
          </a:prstGeom>
        </p:spPr>
        <p:txBody>
          <a:bodyPr vert="horz" lIns="91440" tIns="45720" rIns="91440" bIns="45720" rtlCol="0" anchor="ctr"/>
          <a:lstStyle>
            <a:lvl1pPr algn="r">
              <a:defRPr sz="900" b="1">
                <a:solidFill>
                  <a:srgbClr val="000000"/>
                </a:solidFill>
              </a:defRPr>
            </a:lvl1pPr>
          </a:lstStyle>
          <a:p>
            <a:fld id="{423ACDEF-398B-4923-BAF3-0AF17CFC972B}" type="slidenum">
              <a:rPr lang="en-US" smtClean="0"/>
              <a:pPr/>
              <a:t>‹#›</a:t>
            </a:fld>
            <a:endParaRPr lang="en-US" dirty="0"/>
          </a:p>
        </p:txBody>
      </p:sp>
      <p:cxnSp>
        <p:nvCxnSpPr>
          <p:cNvPr id="7" name="Straight Connector 6"/>
          <p:cNvCxnSpPr/>
          <p:nvPr userDrawn="1"/>
        </p:nvCxnSpPr>
        <p:spPr>
          <a:xfrm>
            <a:off x="3733800" y="1461002"/>
            <a:ext cx="5401734" cy="1103"/>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89672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Rectangle 8"/>
          <p:cNvSpPr/>
          <p:nvPr userDrawn="1"/>
        </p:nvSpPr>
        <p:spPr>
          <a:xfrm>
            <a:off x="0" y="0"/>
            <a:ext cx="9144001" cy="6858000"/>
          </a:xfrm>
          <a:prstGeom prst="rect">
            <a:avLst/>
          </a:prstGeom>
          <a:solidFill>
            <a:srgbClr val="003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1524000" y="2441124"/>
            <a:ext cx="6858000" cy="1563920"/>
          </a:xfrm>
        </p:spPr>
        <p:txBody>
          <a:bodyPr anchor="b">
            <a:normAutofit/>
          </a:bodyPr>
          <a:lstStyle>
            <a:lvl1pPr algn="l">
              <a:lnSpc>
                <a:spcPct val="100000"/>
              </a:lnSpc>
              <a:defRPr sz="3200" b="0" cap="none">
                <a:solidFill>
                  <a:schemeClr val="bg1"/>
                </a:solidFill>
              </a:defRPr>
            </a:lvl1pPr>
          </a:lstStyle>
          <a:p>
            <a:r>
              <a:rPr lang="en-US" dirty="0"/>
              <a:t>Enter Section Title</a:t>
            </a:r>
          </a:p>
        </p:txBody>
      </p:sp>
      <p:sp>
        <p:nvSpPr>
          <p:cNvPr id="11" name="Text Placeholder 10"/>
          <p:cNvSpPr>
            <a:spLocks noGrp="1"/>
          </p:cNvSpPr>
          <p:nvPr>
            <p:ph type="body" sz="quarter" idx="15" hasCustomPrompt="1"/>
          </p:nvPr>
        </p:nvSpPr>
        <p:spPr>
          <a:xfrm>
            <a:off x="1524000" y="4375150"/>
            <a:ext cx="6858000" cy="622300"/>
          </a:xfrm>
        </p:spPr>
        <p:txBody>
          <a:bodyPr>
            <a:normAutofit/>
          </a:bodyPr>
          <a:lstStyle>
            <a:lvl1pPr marL="0" indent="0">
              <a:spcBef>
                <a:spcPts val="0"/>
              </a:spcBef>
              <a:buNone/>
              <a:defRPr sz="1200" b="1">
                <a:solidFill>
                  <a:schemeClr val="bg1"/>
                </a:solidFill>
              </a:defRPr>
            </a:lvl1pPr>
          </a:lstStyle>
          <a:p>
            <a:pPr lvl="0"/>
            <a:r>
              <a:rPr lang="en-US" dirty="0"/>
              <a:t>Enter Author name or additional subject information</a:t>
            </a:r>
          </a:p>
        </p:txBody>
      </p:sp>
      <p:cxnSp>
        <p:nvCxnSpPr>
          <p:cNvPr id="5" name="Straight Connector 4"/>
          <p:cNvCxnSpPr/>
          <p:nvPr userDrawn="1"/>
        </p:nvCxnSpPr>
        <p:spPr>
          <a:xfrm>
            <a:off x="1524000" y="4241799"/>
            <a:ext cx="7620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63199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Slide Whit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2441448"/>
            <a:ext cx="6096000" cy="1563920"/>
          </a:xfrm>
        </p:spPr>
        <p:txBody>
          <a:bodyPr anchor="b">
            <a:normAutofit/>
          </a:bodyPr>
          <a:lstStyle>
            <a:lvl1pPr algn="l">
              <a:lnSpc>
                <a:spcPct val="100000"/>
              </a:lnSpc>
              <a:defRPr sz="3200" b="0" cap="none">
                <a:solidFill>
                  <a:srgbClr val="00395C"/>
                </a:solidFill>
              </a:defRPr>
            </a:lvl1pPr>
          </a:lstStyle>
          <a:p>
            <a:r>
              <a:rPr lang="en-US" dirty="0"/>
              <a:t>Enter Section Title</a:t>
            </a:r>
          </a:p>
        </p:txBody>
      </p:sp>
      <p:sp>
        <p:nvSpPr>
          <p:cNvPr id="11" name="Text Placeholder 10"/>
          <p:cNvSpPr>
            <a:spLocks noGrp="1"/>
          </p:cNvSpPr>
          <p:nvPr>
            <p:ph type="body" sz="quarter" idx="15" hasCustomPrompt="1"/>
          </p:nvPr>
        </p:nvSpPr>
        <p:spPr>
          <a:xfrm>
            <a:off x="1524000" y="4379976"/>
            <a:ext cx="6858000" cy="622300"/>
          </a:xfrm>
        </p:spPr>
        <p:txBody>
          <a:bodyPr>
            <a:normAutofit/>
          </a:bodyPr>
          <a:lstStyle>
            <a:lvl1pPr marL="0" indent="0">
              <a:spcBef>
                <a:spcPts val="0"/>
              </a:spcBef>
              <a:buNone/>
              <a:defRPr sz="1200" b="1">
                <a:solidFill>
                  <a:srgbClr val="00395C"/>
                </a:solidFill>
              </a:defRPr>
            </a:lvl1pPr>
          </a:lstStyle>
          <a:p>
            <a:pPr lvl="0"/>
            <a:r>
              <a:rPr lang="en-US" dirty="0"/>
              <a:t>Enter Author name or additional subject information</a:t>
            </a:r>
          </a:p>
        </p:txBody>
      </p:sp>
      <p:cxnSp>
        <p:nvCxnSpPr>
          <p:cNvPr id="5" name="Straight Connector 4"/>
          <p:cNvCxnSpPr/>
          <p:nvPr userDrawn="1"/>
        </p:nvCxnSpPr>
        <p:spPr>
          <a:xfrm>
            <a:off x="1524000" y="4241799"/>
            <a:ext cx="762000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3266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peakers - 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304800"/>
            <a:ext cx="8229600" cy="609847"/>
          </a:xfrm>
        </p:spPr>
        <p:txBody>
          <a:bodyPr anchor="b" anchorCtr="0">
            <a:normAutofit/>
          </a:bodyPr>
          <a:lstStyle>
            <a:lvl1pPr algn="l">
              <a:lnSpc>
                <a:spcPct val="100000"/>
              </a:lnSpc>
              <a:defRPr sz="3000" b="0" i="0" u="none">
                <a:solidFill>
                  <a:srgbClr val="00395C"/>
                </a:solidFill>
              </a:defRPr>
            </a:lvl1pPr>
          </a:lstStyle>
          <a:p>
            <a:r>
              <a:rPr lang="en-US" dirty="0"/>
              <a:t>Presenters – enter the header</a:t>
            </a:r>
          </a:p>
        </p:txBody>
      </p:sp>
      <p:sp>
        <p:nvSpPr>
          <p:cNvPr id="149" name="Text Placeholder 4"/>
          <p:cNvSpPr>
            <a:spLocks noGrp="1"/>
          </p:cNvSpPr>
          <p:nvPr>
            <p:ph type="body" sz="quarter" idx="15" hasCustomPrompt="1"/>
          </p:nvPr>
        </p:nvSpPr>
        <p:spPr>
          <a:xfrm>
            <a:off x="1828800" y="1290937"/>
            <a:ext cx="2527484" cy="274320"/>
          </a:xfrm>
        </p:spPr>
        <p:txBody>
          <a:bodyPr>
            <a:noAutofit/>
          </a:bodyPr>
          <a:lstStyle>
            <a:lvl1pPr marL="0" indent="0">
              <a:buFontTx/>
              <a:buNone/>
              <a:defRPr sz="1400" b="1" baseline="0">
                <a:solidFill>
                  <a:srgbClr val="0F375C"/>
                </a:solidFill>
              </a:defRPr>
            </a:lvl1pPr>
          </a:lstStyle>
          <a:p>
            <a:r>
              <a:rPr lang="en-US" dirty="0"/>
              <a:t>Speaker’s Name</a:t>
            </a:r>
          </a:p>
        </p:txBody>
      </p:sp>
      <p:sp>
        <p:nvSpPr>
          <p:cNvPr id="150" name="Text Placeholder 5"/>
          <p:cNvSpPr>
            <a:spLocks noGrp="1"/>
          </p:cNvSpPr>
          <p:nvPr>
            <p:ph type="body" sz="quarter" idx="91" hasCustomPrompt="1"/>
          </p:nvPr>
        </p:nvSpPr>
        <p:spPr>
          <a:xfrm>
            <a:off x="1828800" y="1718379"/>
            <a:ext cx="2527484" cy="228600"/>
          </a:xfrm>
        </p:spPr>
        <p:txBody>
          <a:bodyPr>
            <a:noAutofit/>
          </a:bodyPr>
          <a:lstStyle>
            <a:lvl1pPr marL="0" indent="0">
              <a:buFontTx/>
              <a:buNone/>
              <a:defRPr sz="1200" b="1">
                <a:solidFill>
                  <a:srgbClr val="0F375C"/>
                </a:solidFill>
              </a:defRPr>
            </a:lvl1pPr>
          </a:lstStyle>
          <a:p>
            <a:r>
              <a:rPr lang="en-US" dirty="0"/>
              <a:t>Title</a:t>
            </a:r>
          </a:p>
        </p:txBody>
      </p:sp>
      <p:sp>
        <p:nvSpPr>
          <p:cNvPr id="151" name="Text Placeholder 6"/>
          <p:cNvSpPr>
            <a:spLocks noGrp="1"/>
          </p:cNvSpPr>
          <p:nvPr>
            <p:ph type="body" sz="quarter" idx="92" hasCustomPrompt="1"/>
          </p:nvPr>
        </p:nvSpPr>
        <p:spPr>
          <a:xfrm>
            <a:off x="1828800" y="1979253"/>
            <a:ext cx="2527484" cy="228600"/>
          </a:xfrm>
        </p:spPr>
        <p:txBody>
          <a:bodyPr>
            <a:noAutofit/>
          </a:bodyPr>
          <a:lstStyle>
            <a:lvl1pPr marL="0" indent="0">
              <a:buFontTx/>
              <a:buNone/>
              <a:defRPr sz="1200">
                <a:solidFill>
                  <a:srgbClr val="0F375C"/>
                </a:solidFill>
              </a:defRPr>
            </a:lvl1pPr>
          </a:lstStyle>
          <a:p>
            <a:r>
              <a:rPr lang="en-US" dirty="0"/>
              <a:t>Practice group</a:t>
            </a:r>
          </a:p>
        </p:txBody>
      </p:sp>
      <p:sp>
        <p:nvSpPr>
          <p:cNvPr id="152" name="Text Placeholder 7"/>
          <p:cNvSpPr>
            <a:spLocks noGrp="1"/>
          </p:cNvSpPr>
          <p:nvPr>
            <p:ph type="body" sz="quarter" idx="95" hasCustomPrompt="1"/>
          </p:nvPr>
        </p:nvSpPr>
        <p:spPr>
          <a:xfrm>
            <a:off x="1828800" y="2799375"/>
            <a:ext cx="2527484" cy="274320"/>
          </a:xfrm>
        </p:spPr>
        <p:txBody>
          <a:bodyPr>
            <a:noAutofit/>
          </a:bodyPr>
          <a:lstStyle>
            <a:lvl1pPr marL="0" indent="0">
              <a:buFontTx/>
              <a:buNone/>
              <a:defRPr sz="1400" b="1">
                <a:solidFill>
                  <a:srgbClr val="0F375C"/>
                </a:solidFill>
              </a:defRPr>
            </a:lvl1pPr>
          </a:lstStyle>
          <a:p>
            <a:r>
              <a:rPr lang="en-US" dirty="0"/>
              <a:t>Speaker’s Name</a:t>
            </a:r>
          </a:p>
        </p:txBody>
      </p:sp>
      <p:sp>
        <p:nvSpPr>
          <p:cNvPr id="153" name="Text Placeholder 8"/>
          <p:cNvSpPr>
            <a:spLocks noGrp="1"/>
          </p:cNvSpPr>
          <p:nvPr>
            <p:ph type="body" sz="quarter" idx="96" hasCustomPrompt="1"/>
          </p:nvPr>
        </p:nvSpPr>
        <p:spPr>
          <a:xfrm>
            <a:off x="1828800" y="3202595"/>
            <a:ext cx="2527484" cy="228600"/>
          </a:xfrm>
        </p:spPr>
        <p:txBody>
          <a:bodyPr>
            <a:noAutofit/>
          </a:bodyPr>
          <a:lstStyle>
            <a:lvl1pPr marL="0" indent="0">
              <a:buFontTx/>
              <a:buNone/>
              <a:defRPr sz="1200" b="1">
                <a:solidFill>
                  <a:srgbClr val="0F375C"/>
                </a:solidFill>
              </a:defRPr>
            </a:lvl1pPr>
          </a:lstStyle>
          <a:p>
            <a:r>
              <a:rPr lang="en-US" dirty="0"/>
              <a:t>Title</a:t>
            </a:r>
          </a:p>
        </p:txBody>
      </p:sp>
      <p:sp>
        <p:nvSpPr>
          <p:cNvPr id="154" name="Text Placeholder 9"/>
          <p:cNvSpPr>
            <a:spLocks noGrp="1"/>
          </p:cNvSpPr>
          <p:nvPr>
            <p:ph type="body" sz="quarter" idx="97" hasCustomPrompt="1"/>
          </p:nvPr>
        </p:nvSpPr>
        <p:spPr>
          <a:xfrm>
            <a:off x="1828800" y="3463469"/>
            <a:ext cx="2527484" cy="228600"/>
          </a:xfrm>
        </p:spPr>
        <p:txBody>
          <a:bodyPr>
            <a:noAutofit/>
          </a:bodyPr>
          <a:lstStyle>
            <a:lvl1pPr marL="0" indent="0">
              <a:buFontTx/>
              <a:buNone/>
              <a:defRPr sz="1200" baseline="0">
                <a:solidFill>
                  <a:srgbClr val="0F375C"/>
                </a:solidFill>
              </a:defRPr>
            </a:lvl1pPr>
          </a:lstStyle>
          <a:p>
            <a:r>
              <a:rPr lang="en-US" dirty="0"/>
              <a:t>Practice group</a:t>
            </a:r>
          </a:p>
        </p:txBody>
      </p:sp>
      <p:sp>
        <p:nvSpPr>
          <p:cNvPr id="155" name="Text Placeholder 10"/>
          <p:cNvSpPr>
            <a:spLocks noGrp="1"/>
          </p:cNvSpPr>
          <p:nvPr>
            <p:ph type="body" sz="quarter" idx="98" hasCustomPrompt="1"/>
          </p:nvPr>
        </p:nvSpPr>
        <p:spPr>
          <a:xfrm>
            <a:off x="1828800" y="3692069"/>
            <a:ext cx="2527484" cy="228600"/>
          </a:xfrm>
        </p:spPr>
        <p:txBody>
          <a:bodyPr>
            <a:noAutofit/>
          </a:bodyPr>
          <a:lstStyle>
            <a:lvl1pPr marL="0" indent="0">
              <a:buFontTx/>
              <a:buNone/>
              <a:defRPr sz="1200">
                <a:solidFill>
                  <a:srgbClr val="0F375C"/>
                </a:solidFill>
              </a:defRPr>
            </a:lvl1pPr>
          </a:lstStyle>
          <a:p>
            <a:r>
              <a:rPr lang="en-US" dirty="0"/>
              <a:t>first.last@dechert.com</a:t>
            </a:r>
          </a:p>
        </p:txBody>
      </p:sp>
      <p:sp>
        <p:nvSpPr>
          <p:cNvPr id="156" name="Text Placeholder 11"/>
          <p:cNvSpPr>
            <a:spLocks noGrp="1"/>
          </p:cNvSpPr>
          <p:nvPr>
            <p:ph type="body" sz="quarter" idx="99" hasCustomPrompt="1"/>
          </p:nvPr>
        </p:nvSpPr>
        <p:spPr>
          <a:xfrm>
            <a:off x="1828800" y="3920669"/>
            <a:ext cx="2527484" cy="228600"/>
          </a:xfrm>
        </p:spPr>
        <p:txBody>
          <a:bodyPr>
            <a:noAutofit/>
          </a:bodyPr>
          <a:lstStyle>
            <a:lvl1pPr marL="0" marR="0" indent="0" algn="l" defTabSz="914400" rtl="0" eaLnBrk="1" fontAlgn="auto" latinLnBrk="0" hangingPunct="1">
              <a:lnSpc>
                <a:spcPct val="100000"/>
              </a:lnSpc>
              <a:spcBef>
                <a:spcPts val="1200"/>
              </a:spcBef>
              <a:spcAft>
                <a:spcPts val="0"/>
              </a:spcAft>
              <a:buClr>
                <a:srgbClr val="60C3DA"/>
              </a:buClr>
              <a:buSzTx/>
              <a:buFontTx/>
              <a:buNone/>
              <a:tabLst/>
              <a:defRPr sz="1200">
                <a:solidFill>
                  <a:srgbClr val="0F375C"/>
                </a:solidFill>
              </a:defRPr>
            </a:lvl1pPr>
          </a:lstStyle>
          <a:p>
            <a:pPr marL="0" marR="0" lvl="0" indent="0" algn="l" defTabSz="914400" rtl="0" eaLnBrk="1" fontAlgn="auto" latinLnBrk="0" hangingPunct="1">
              <a:lnSpc>
                <a:spcPct val="100000"/>
              </a:lnSpc>
              <a:spcBef>
                <a:spcPts val="1200"/>
              </a:spcBef>
              <a:spcAft>
                <a:spcPts val="0"/>
              </a:spcAft>
              <a:buClr>
                <a:srgbClr val="60C3DA"/>
              </a:buClr>
              <a:buSzTx/>
              <a:buFontTx/>
              <a:buNone/>
              <a:tabLst/>
              <a:defRPr/>
            </a:pPr>
            <a:r>
              <a:rPr lang="en-US" dirty="0"/>
              <a:t>+1 000 000 0000</a:t>
            </a:r>
          </a:p>
          <a:p>
            <a:endParaRPr lang="en-US" dirty="0"/>
          </a:p>
        </p:txBody>
      </p:sp>
      <p:sp>
        <p:nvSpPr>
          <p:cNvPr id="157" name="Text Placeholder 12"/>
          <p:cNvSpPr>
            <a:spLocks noGrp="1"/>
          </p:cNvSpPr>
          <p:nvPr>
            <p:ph type="body" sz="quarter" idx="100" hasCustomPrompt="1"/>
          </p:nvPr>
        </p:nvSpPr>
        <p:spPr>
          <a:xfrm>
            <a:off x="1828800" y="4298499"/>
            <a:ext cx="2527484" cy="274320"/>
          </a:xfrm>
        </p:spPr>
        <p:txBody>
          <a:bodyPr>
            <a:noAutofit/>
          </a:bodyPr>
          <a:lstStyle>
            <a:lvl1pPr marL="0" indent="0">
              <a:buFontTx/>
              <a:buNone/>
              <a:defRPr sz="1400" b="1">
                <a:solidFill>
                  <a:srgbClr val="0F375C"/>
                </a:solidFill>
              </a:defRPr>
            </a:lvl1pPr>
          </a:lstStyle>
          <a:p>
            <a:r>
              <a:rPr lang="en-US" dirty="0"/>
              <a:t>Speaker’s Name</a:t>
            </a:r>
          </a:p>
        </p:txBody>
      </p:sp>
      <p:sp>
        <p:nvSpPr>
          <p:cNvPr id="158" name="Text Placeholder 13"/>
          <p:cNvSpPr>
            <a:spLocks noGrp="1"/>
          </p:cNvSpPr>
          <p:nvPr>
            <p:ph type="body" sz="quarter" idx="101" hasCustomPrompt="1"/>
          </p:nvPr>
        </p:nvSpPr>
        <p:spPr>
          <a:xfrm>
            <a:off x="1828800" y="4728223"/>
            <a:ext cx="2527484" cy="228600"/>
          </a:xfrm>
        </p:spPr>
        <p:txBody>
          <a:bodyPr>
            <a:noAutofit/>
          </a:bodyPr>
          <a:lstStyle>
            <a:lvl1pPr marL="0" indent="0">
              <a:buFontTx/>
              <a:buNone/>
              <a:defRPr sz="1200" b="1">
                <a:solidFill>
                  <a:srgbClr val="0F375C"/>
                </a:solidFill>
              </a:defRPr>
            </a:lvl1pPr>
          </a:lstStyle>
          <a:p>
            <a:r>
              <a:rPr lang="en-US" dirty="0"/>
              <a:t>Title</a:t>
            </a:r>
          </a:p>
        </p:txBody>
      </p:sp>
      <p:sp>
        <p:nvSpPr>
          <p:cNvPr id="159" name="Text Placeholder 14"/>
          <p:cNvSpPr>
            <a:spLocks noGrp="1"/>
          </p:cNvSpPr>
          <p:nvPr>
            <p:ph type="body" sz="quarter" idx="102" hasCustomPrompt="1"/>
          </p:nvPr>
        </p:nvSpPr>
        <p:spPr>
          <a:xfrm>
            <a:off x="1828800" y="4989097"/>
            <a:ext cx="2527484" cy="228600"/>
          </a:xfrm>
        </p:spPr>
        <p:txBody>
          <a:bodyPr>
            <a:noAutofit/>
          </a:bodyPr>
          <a:lstStyle>
            <a:lvl1pPr marL="0" indent="0">
              <a:buFontTx/>
              <a:buNone/>
              <a:defRPr sz="1200">
                <a:solidFill>
                  <a:srgbClr val="0F375C"/>
                </a:solidFill>
              </a:defRPr>
            </a:lvl1pPr>
          </a:lstStyle>
          <a:p>
            <a:r>
              <a:rPr lang="en-US" dirty="0"/>
              <a:t>Practice group</a:t>
            </a:r>
          </a:p>
        </p:txBody>
      </p:sp>
      <p:sp>
        <p:nvSpPr>
          <p:cNvPr id="160" name="Text Placeholder 15"/>
          <p:cNvSpPr>
            <a:spLocks noGrp="1"/>
          </p:cNvSpPr>
          <p:nvPr>
            <p:ph type="body" sz="quarter" idx="103" hasCustomPrompt="1"/>
          </p:nvPr>
        </p:nvSpPr>
        <p:spPr>
          <a:xfrm>
            <a:off x="1828800" y="5217697"/>
            <a:ext cx="2527484" cy="228600"/>
          </a:xfrm>
        </p:spPr>
        <p:txBody>
          <a:bodyPr>
            <a:noAutofit/>
          </a:bodyPr>
          <a:lstStyle>
            <a:lvl1pPr marL="0" indent="0">
              <a:buFontTx/>
              <a:buNone/>
              <a:defRPr sz="1200">
                <a:solidFill>
                  <a:srgbClr val="0F375C"/>
                </a:solidFill>
              </a:defRPr>
            </a:lvl1pPr>
          </a:lstStyle>
          <a:p>
            <a:r>
              <a:rPr lang="en-US" dirty="0"/>
              <a:t>first.last@dechert.com</a:t>
            </a:r>
          </a:p>
        </p:txBody>
      </p:sp>
      <p:sp>
        <p:nvSpPr>
          <p:cNvPr id="161" name="Text Placeholder 16"/>
          <p:cNvSpPr>
            <a:spLocks noGrp="1"/>
          </p:cNvSpPr>
          <p:nvPr>
            <p:ph type="body" sz="quarter" idx="104" hasCustomPrompt="1"/>
          </p:nvPr>
        </p:nvSpPr>
        <p:spPr>
          <a:xfrm>
            <a:off x="1828800" y="5446297"/>
            <a:ext cx="2527484" cy="228600"/>
          </a:xfrm>
        </p:spPr>
        <p:txBody>
          <a:bodyPr>
            <a:noAutofit/>
          </a:bodyPr>
          <a:lstStyle>
            <a:lvl1pPr marL="0" marR="0" indent="0" algn="l" defTabSz="914400" rtl="0" eaLnBrk="1" fontAlgn="auto" latinLnBrk="0" hangingPunct="1">
              <a:lnSpc>
                <a:spcPct val="100000"/>
              </a:lnSpc>
              <a:spcBef>
                <a:spcPts val="1200"/>
              </a:spcBef>
              <a:spcAft>
                <a:spcPts val="0"/>
              </a:spcAft>
              <a:buClr>
                <a:srgbClr val="60C3DA"/>
              </a:buClr>
              <a:buSzTx/>
              <a:buFontTx/>
              <a:buNone/>
              <a:tabLst/>
              <a:defRPr sz="1200">
                <a:solidFill>
                  <a:srgbClr val="0F375C"/>
                </a:solidFill>
              </a:defRPr>
            </a:lvl1pPr>
          </a:lstStyle>
          <a:p>
            <a:pPr marL="0" marR="0" lvl="0" indent="0" algn="l" defTabSz="914400" rtl="0" eaLnBrk="1" fontAlgn="auto" latinLnBrk="0" hangingPunct="1">
              <a:lnSpc>
                <a:spcPct val="100000"/>
              </a:lnSpc>
              <a:spcBef>
                <a:spcPts val="1200"/>
              </a:spcBef>
              <a:spcAft>
                <a:spcPts val="0"/>
              </a:spcAft>
              <a:buClr>
                <a:srgbClr val="60C3DA"/>
              </a:buClr>
              <a:buSzTx/>
              <a:buFontTx/>
              <a:buNone/>
              <a:tabLst/>
              <a:defRPr/>
            </a:pPr>
            <a:r>
              <a:rPr lang="en-US" dirty="0"/>
              <a:t>+1 000 000 0000</a:t>
            </a:r>
          </a:p>
          <a:p>
            <a:endParaRPr lang="en-US" dirty="0"/>
          </a:p>
        </p:txBody>
      </p:sp>
      <p:sp>
        <p:nvSpPr>
          <p:cNvPr id="163" name="Text Placeholder 18"/>
          <p:cNvSpPr>
            <a:spLocks noGrp="1"/>
          </p:cNvSpPr>
          <p:nvPr>
            <p:ph type="body" sz="quarter" idx="121" hasCustomPrompt="1"/>
          </p:nvPr>
        </p:nvSpPr>
        <p:spPr>
          <a:xfrm>
            <a:off x="1828800" y="2207853"/>
            <a:ext cx="2527484" cy="228600"/>
          </a:xfrm>
        </p:spPr>
        <p:txBody>
          <a:bodyPr>
            <a:noAutofit/>
          </a:bodyPr>
          <a:lstStyle>
            <a:lvl1pPr marL="0" indent="0">
              <a:buFontTx/>
              <a:buNone/>
              <a:defRPr sz="1200">
                <a:solidFill>
                  <a:srgbClr val="0F375C"/>
                </a:solidFill>
              </a:defRPr>
            </a:lvl1pPr>
          </a:lstStyle>
          <a:p>
            <a:r>
              <a:rPr lang="en-US" dirty="0"/>
              <a:t>first.last@dechert.com</a:t>
            </a:r>
          </a:p>
        </p:txBody>
      </p:sp>
      <p:sp>
        <p:nvSpPr>
          <p:cNvPr id="164" name="Text Placeholder 19"/>
          <p:cNvSpPr>
            <a:spLocks noGrp="1"/>
          </p:cNvSpPr>
          <p:nvPr>
            <p:ph type="body" sz="quarter" idx="122" hasCustomPrompt="1"/>
          </p:nvPr>
        </p:nvSpPr>
        <p:spPr>
          <a:xfrm>
            <a:off x="1828800" y="2436453"/>
            <a:ext cx="2527484" cy="228600"/>
          </a:xfrm>
        </p:spPr>
        <p:txBody>
          <a:bodyPr>
            <a:noAutofit/>
          </a:bodyPr>
          <a:lstStyle>
            <a:lvl1pPr marL="0" indent="0">
              <a:buFontTx/>
              <a:buNone/>
              <a:defRPr sz="1200">
                <a:solidFill>
                  <a:srgbClr val="0F375C"/>
                </a:solidFill>
              </a:defRPr>
            </a:lvl1pPr>
          </a:lstStyle>
          <a:p>
            <a:r>
              <a:rPr lang="en-US" dirty="0"/>
              <a:t>+1 000 000 0000</a:t>
            </a:r>
          </a:p>
        </p:txBody>
      </p:sp>
      <p:sp>
        <p:nvSpPr>
          <p:cNvPr id="167" name="Text Placeholder 23"/>
          <p:cNvSpPr>
            <a:spLocks noGrp="1"/>
          </p:cNvSpPr>
          <p:nvPr>
            <p:ph type="body" sz="quarter" idx="125" hasCustomPrompt="1"/>
          </p:nvPr>
        </p:nvSpPr>
        <p:spPr>
          <a:xfrm>
            <a:off x="6078980" y="1290937"/>
            <a:ext cx="2527484" cy="274320"/>
          </a:xfrm>
        </p:spPr>
        <p:txBody>
          <a:bodyPr>
            <a:noAutofit/>
          </a:bodyPr>
          <a:lstStyle>
            <a:lvl1pPr marL="0" indent="0">
              <a:buFontTx/>
              <a:buNone/>
              <a:defRPr sz="1400" b="1">
                <a:solidFill>
                  <a:srgbClr val="0F375C"/>
                </a:solidFill>
              </a:defRPr>
            </a:lvl1pPr>
          </a:lstStyle>
          <a:p>
            <a:r>
              <a:rPr lang="en-US" dirty="0"/>
              <a:t>Speaker’s Name</a:t>
            </a:r>
          </a:p>
        </p:txBody>
      </p:sp>
      <p:sp>
        <p:nvSpPr>
          <p:cNvPr id="168" name="Text Placeholder 24"/>
          <p:cNvSpPr>
            <a:spLocks noGrp="1"/>
          </p:cNvSpPr>
          <p:nvPr>
            <p:ph type="body" sz="quarter" idx="126" hasCustomPrompt="1"/>
          </p:nvPr>
        </p:nvSpPr>
        <p:spPr>
          <a:xfrm>
            <a:off x="6078980" y="1718379"/>
            <a:ext cx="2527484" cy="228600"/>
          </a:xfrm>
        </p:spPr>
        <p:txBody>
          <a:bodyPr>
            <a:noAutofit/>
          </a:bodyPr>
          <a:lstStyle>
            <a:lvl1pPr marL="0" indent="0">
              <a:buFontTx/>
              <a:buNone/>
              <a:defRPr sz="1200" b="1">
                <a:solidFill>
                  <a:srgbClr val="0F375C"/>
                </a:solidFill>
              </a:defRPr>
            </a:lvl1pPr>
          </a:lstStyle>
          <a:p>
            <a:r>
              <a:rPr lang="en-US" dirty="0"/>
              <a:t>Title</a:t>
            </a:r>
          </a:p>
        </p:txBody>
      </p:sp>
      <p:sp>
        <p:nvSpPr>
          <p:cNvPr id="169" name="Text Placeholder 25"/>
          <p:cNvSpPr>
            <a:spLocks noGrp="1"/>
          </p:cNvSpPr>
          <p:nvPr>
            <p:ph type="body" sz="quarter" idx="127" hasCustomPrompt="1"/>
          </p:nvPr>
        </p:nvSpPr>
        <p:spPr>
          <a:xfrm>
            <a:off x="6078980" y="1979253"/>
            <a:ext cx="2527484" cy="228600"/>
          </a:xfrm>
        </p:spPr>
        <p:txBody>
          <a:bodyPr>
            <a:noAutofit/>
          </a:bodyPr>
          <a:lstStyle>
            <a:lvl1pPr marL="0" indent="0">
              <a:buFontTx/>
              <a:buNone/>
              <a:defRPr sz="1200">
                <a:solidFill>
                  <a:srgbClr val="0F375C"/>
                </a:solidFill>
              </a:defRPr>
            </a:lvl1pPr>
          </a:lstStyle>
          <a:p>
            <a:r>
              <a:rPr lang="en-US" dirty="0"/>
              <a:t>Practice group</a:t>
            </a:r>
          </a:p>
        </p:txBody>
      </p:sp>
      <p:sp>
        <p:nvSpPr>
          <p:cNvPr id="170" name="Text Placeholder 26"/>
          <p:cNvSpPr>
            <a:spLocks noGrp="1"/>
          </p:cNvSpPr>
          <p:nvPr>
            <p:ph type="body" sz="quarter" idx="128" hasCustomPrompt="1"/>
          </p:nvPr>
        </p:nvSpPr>
        <p:spPr>
          <a:xfrm>
            <a:off x="6078980" y="2799375"/>
            <a:ext cx="2527484" cy="274320"/>
          </a:xfrm>
        </p:spPr>
        <p:txBody>
          <a:bodyPr>
            <a:noAutofit/>
          </a:bodyPr>
          <a:lstStyle>
            <a:lvl1pPr marL="0" indent="0">
              <a:buFontTx/>
              <a:buNone/>
              <a:defRPr sz="1400" b="1">
                <a:solidFill>
                  <a:srgbClr val="0F375C"/>
                </a:solidFill>
              </a:defRPr>
            </a:lvl1pPr>
          </a:lstStyle>
          <a:p>
            <a:r>
              <a:rPr lang="en-US" dirty="0"/>
              <a:t>Speaker’s Name</a:t>
            </a:r>
          </a:p>
        </p:txBody>
      </p:sp>
      <p:sp>
        <p:nvSpPr>
          <p:cNvPr id="171" name="Text Placeholder 27"/>
          <p:cNvSpPr>
            <a:spLocks noGrp="1"/>
          </p:cNvSpPr>
          <p:nvPr>
            <p:ph type="body" sz="quarter" idx="129" hasCustomPrompt="1"/>
          </p:nvPr>
        </p:nvSpPr>
        <p:spPr>
          <a:xfrm>
            <a:off x="6078980" y="3202595"/>
            <a:ext cx="2527484" cy="228600"/>
          </a:xfrm>
        </p:spPr>
        <p:txBody>
          <a:bodyPr>
            <a:noAutofit/>
          </a:bodyPr>
          <a:lstStyle>
            <a:lvl1pPr marL="0" indent="0">
              <a:buFontTx/>
              <a:buNone/>
              <a:defRPr sz="1200" b="1">
                <a:solidFill>
                  <a:srgbClr val="0F375C"/>
                </a:solidFill>
              </a:defRPr>
            </a:lvl1pPr>
          </a:lstStyle>
          <a:p>
            <a:r>
              <a:rPr lang="en-US" dirty="0"/>
              <a:t>Title</a:t>
            </a:r>
          </a:p>
        </p:txBody>
      </p:sp>
      <p:sp>
        <p:nvSpPr>
          <p:cNvPr id="172" name="Text Placeholder 28"/>
          <p:cNvSpPr>
            <a:spLocks noGrp="1"/>
          </p:cNvSpPr>
          <p:nvPr>
            <p:ph type="body" sz="quarter" idx="130" hasCustomPrompt="1"/>
          </p:nvPr>
        </p:nvSpPr>
        <p:spPr>
          <a:xfrm>
            <a:off x="6078980" y="3463469"/>
            <a:ext cx="2527484" cy="228600"/>
          </a:xfrm>
        </p:spPr>
        <p:txBody>
          <a:bodyPr>
            <a:noAutofit/>
          </a:bodyPr>
          <a:lstStyle>
            <a:lvl1pPr marL="0" indent="0">
              <a:buFontTx/>
              <a:buNone/>
              <a:defRPr sz="1200">
                <a:solidFill>
                  <a:srgbClr val="0F375C"/>
                </a:solidFill>
              </a:defRPr>
            </a:lvl1pPr>
          </a:lstStyle>
          <a:p>
            <a:r>
              <a:rPr lang="en-US" dirty="0"/>
              <a:t>Practice group</a:t>
            </a:r>
          </a:p>
        </p:txBody>
      </p:sp>
      <p:sp>
        <p:nvSpPr>
          <p:cNvPr id="173" name="Text Placeholder 29"/>
          <p:cNvSpPr>
            <a:spLocks noGrp="1"/>
          </p:cNvSpPr>
          <p:nvPr>
            <p:ph type="body" sz="quarter" idx="131" hasCustomPrompt="1"/>
          </p:nvPr>
        </p:nvSpPr>
        <p:spPr>
          <a:xfrm>
            <a:off x="6078980" y="3692069"/>
            <a:ext cx="2527484" cy="228600"/>
          </a:xfrm>
        </p:spPr>
        <p:txBody>
          <a:bodyPr>
            <a:noAutofit/>
          </a:bodyPr>
          <a:lstStyle>
            <a:lvl1pPr marL="0" indent="0">
              <a:buFontTx/>
              <a:buNone/>
              <a:defRPr sz="1200">
                <a:solidFill>
                  <a:srgbClr val="0F375C"/>
                </a:solidFill>
              </a:defRPr>
            </a:lvl1pPr>
          </a:lstStyle>
          <a:p>
            <a:r>
              <a:rPr lang="en-US" dirty="0"/>
              <a:t>first.last@dechert.com</a:t>
            </a:r>
          </a:p>
        </p:txBody>
      </p:sp>
      <p:sp>
        <p:nvSpPr>
          <p:cNvPr id="174" name="Text Placeholder 30"/>
          <p:cNvSpPr>
            <a:spLocks noGrp="1"/>
          </p:cNvSpPr>
          <p:nvPr>
            <p:ph type="body" sz="quarter" idx="132" hasCustomPrompt="1"/>
          </p:nvPr>
        </p:nvSpPr>
        <p:spPr>
          <a:xfrm>
            <a:off x="6078980" y="3920669"/>
            <a:ext cx="2527484" cy="228600"/>
          </a:xfrm>
        </p:spPr>
        <p:txBody>
          <a:bodyPr>
            <a:noAutofit/>
          </a:bodyPr>
          <a:lstStyle>
            <a:lvl1pPr marL="0" marR="0" indent="0" algn="l" defTabSz="914400" rtl="0" eaLnBrk="1" fontAlgn="auto" latinLnBrk="0" hangingPunct="1">
              <a:lnSpc>
                <a:spcPct val="100000"/>
              </a:lnSpc>
              <a:spcBef>
                <a:spcPts val="1200"/>
              </a:spcBef>
              <a:spcAft>
                <a:spcPts val="0"/>
              </a:spcAft>
              <a:buClr>
                <a:srgbClr val="60C3DA"/>
              </a:buClr>
              <a:buSzTx/>
              <a:buFontTx/>
              <a:buNone/>
              <a:tabLst/>
              <a:defRPr sz="1200">
                <a:solidFill>
                  <a:srgbClr val="0F375C"/>
                </a:solidFill>
              </a:defRPr>
            </a:lvl1pPr>
          </a:lstStyle>
          <a:p>
            <a:pPr marL="0" marR="0" lvl="0" indent="0" algn="l" defTabSz="914400" rtl="0" eaLnBrk="1" fontAlgn="auto" latinLnBrk="0" hangingPunct="1">
              <a:lnSpc>
                <a:spcPct val="100000"/>
              </a:lnSpc>
              <a:spcBef>
                <a:spcPts val="1200"/>
              </a:spcBef>
              <a:spcAft>
                <a:spcPts val="0"/>
              </a:spcAft>
              <a:buClr>
                <a:srgbClr val="60C3DA"/>
              </a:buClr>
              <a:buSzTx/>
              <a:buFontTx/>
              <a:buNone/>
              <a:tabLst/>
              <a:defRPr/>
            </a:pPr>
            <a:r>
              <a:rPr lang="en-US" dirty="0"/>
              <a:t>+1 000 000 0000</a:t>
            </a:r>
          </a:p>
          <a:p>
            <a:endParaRPr lang="en-US" dirty="0"/>
          </a:p>
        </p:txBody>
      </p:sp>
      <p:sp>
        <p:nvSpPr>
          <p:cNvPr id="175" name="Text Placeholder 31"/>
          <p:cNvSpPr>
            <a:spLocks noGrp="1"/>
          </p:cNvSpPr>
          <p:nvPr>
            <p:ph type="body" sz="quarter" idx="133" hasCustomPrompt="1"/>
          </p:nvPr>
        </p:nvSpPr>
        <p:spPr>
          <a:xfrm>
            <a:off x="6078980" y="4298499"/>
            <a:ext cx="2527484" cy="274320"/>
          </a:xfrm>
        </p:spPr>
        <p:txBody>
          <a:bodyPr>
            <a:noAutofit/>
          </a:bodyPr>
          <a:lstStyle>
            <a:lvl1pPr marL="0" indent="0">
              <a:buFontTx/>
              <a:buNone/>
              <a:defRPr sz="1400" b="1">
                <a:solidFill>
                  <a:srgbClr val="0F375C"/>
                </a:solidFill>
              </a:defRPr>
            </a:lvl1pPr>
          </a:lstStyle>
          <a:p>
            <a:r>
              <a:rPr lang="en-US" dirty="0"/>
              <a:t>Speaker’s Name</a:t>
            </a:r>
          </a:p>
        </p:txBody>
      </p:sp>
      <p:sp>
        <p:nvSpPr>
          <p:cNvPr id="176" name="Text Placeholder 32"/>
          <p:cNvSpPr>
            <a:spLocks noGrp="1"/>
          </p:cNvSpPr>
          <p:nvPr>
            <p:ph type="body" sz="quarter" idx="134" hasCustomPrompt="1"/>
          </p:nvPr>
        </p:nvSpPr>
        <p:spPr>
          <a:xfrm>
            <a:off x="6078980" y="4728223"/>
            <a:ext cx="2527484" cy="228600"/>
          </a:xfrm>
        </p:spPr>
        <p:txBody>
          <a:bodyPr>
            <a:noAutofit/>
          </a:bodyPr>
          <a:lstStyle>
            <a:lvl1pPr marL="0" indent="0">
              <a:buFontTx/>
              <a:buNone/>
              <a:defRPr sz="1200" b="1">
                <a:solidFill>
                  <a:srgbClr val="0F375C"/>
                </a:solidFill>
              </a:defRPr>
            </a:lvl1pPr>
          </a:lstStyle>
          <a:p>
            <a:r>
              <a:rPr lang="en-US" dirty="0"/>
              <a:t>Title</a:t>
            </a:r>
          </a:p>
        </p:txBody>
      </p:sp>
      <p:sp>
        <p:nvSpPr>
          <p:cNvPr id="177" name="Text Placeholder 33"/>
          <p:cNvSpPr>
            <a:spLocks noGrp="1"/>
          </p:cNvSpPr>
          <p:nvPr>
            <p:ph type="body" sz="quarter" idx="135" hasCustomPrompt="1"/>
          </p:nvPr>
        </p:nvSpPr>
        <p:spPr>
          <a:xfrm>
            <a:off x="6078980" y="4989097"/>
            <a:ext cx="2527484" cy="228600"/>
          </a:xfrm>
        </p:spPr>
        <p:txBody>
          <a:bodyPr>
            <a:noAutofit/>
          </a:bodyPr>
          <a:lstStyle>
            <a:lvl1pPr marL="0" indent="0">
              <a:buFontTx/>
              <a:buNone/>
              <a:defRPr sz="1200" baseline="0">
                <a:solidFill>
                  <a:srgbClr val="0F375C"/>
                </a:solidFill>
              </a:defRPr>
            </a:lvl1pPr>
          </a:lstStyle>
          <a:p>
            <a:r>
              <a:rPr lang="en-US" dirty="0"/>
              <a:t>Practice group</a:t>
            </a:r>
          </a:p>
        </p:txBody>
      </p:sp>
      <p:sp>
        <p:nvSpPr>
          <p:cNvPr id="178" name="Text Placeholder 34"/>
          <p:cNvSpPr>
            <a:spLocks noGrp="1"/>
          </p:cNvSpPr>
          <p:nvPr>
            <p:ph type="body" sz="quarter" idx="136" hasCustomPrompt="1"/>
          </p:nvPr>
        </p:nvSpPr>
        <p:spPr>
          <a:xfrm>
            <a:off x="6078980" y="5217697"/>
            <a:ext cx="2527484" cy="228600"/>
          </a:xfrm>
        </p:spPr>
        <p:txBody>
          <a:bodyPr>
            <a:noAutofit/>
          </a:bodyPr>
          <a:lstStyle>
            <a:lvl1pPr marL="0" indent="0">
              <a:buFontTx/>
              <a:buNone/>
              <a:defRPr sz="1200">
                <a:solidFill>
                  <a:srgbClr val="0F375C"/>
                </a:solidFill>
              </a:defRPr>
            </a:lvl1pPr>
          </a:lstStyle>
          <a:p>
            <a:r>
              <a:rPr lang="en-US" dirty="0"/>
              <a:t>first.last@dechert.com</a:t>
            </a:r>
          </a:p>
        </p:txBody>
      </p:sp>
      <p:sp>
        <p:nvSpPr>
          <p:cNvPr id="179" name="Text Placeholder 35"/>
          <p:cNvSpPr>
            <a:spLocks noGrp="1"/>
          </p:cNvSpPr>
          <p:nvPr>
            <p:ph type="body" sz="quarter" idx="137" hasCustomPrompt="1"/>
          </p:nvPr>
        </p:nvSpPr>
        <p:spPr>
          <a:xfrm>
            <a:off x="6078980" y="5446297"/>
            <a:ext cx="2527484" cy="228600"/>
          </a:xfrm>
        </p:spPr>
        <p:txBody>
          <a:bodyPr>
            <a:noAutofit/>
          </a:bodyPr>
          <a:lstStyle>
            <a:lvl1pPr marL="0" marR="0" indent="0" algn="l" defTabSz="914400" rtl="0" eaLnBrk="1" fontAlgn="auto" latinLnBrk="0" hangingPunct="1">
              <a:lnSpc>
                <a:spcPct val="100000"/>
              </a:lnSpc>
              <a:spcBef>
                <a:spcPts val="1200"/>
              </a:spcBef>
              <a:spcAft>
                <a:spcPts val="0"/>
              </a:spcAft>
              <a:buClr>
                <a:srgbClr val="60C3DA"/>
              </a:buClr>
              <a:buSzTx/>
              <a:buFontTx/>
              <a:buNone/>
              <a:tabLst/>
              <a:defRPr sz="1200">
                <a:solidFill>
                  <a:srgbClr val="0F375C"/>
                </a:solidFill>
              </a:defRPr>
            </a:lvl1pPr>
          </a:lstStyle>
          <a:p>
            <a:pPr marL="0" marR="0" lvl="0" indent="0" algn="l" defTabSz="914400" rtl="0" eaLnBrk="1" fontAlgn="auto" latinLnBrk="0" hangingPunct="1">
              <a:lnSpc>
                <a:spcPct val="100000"/>
              </a:lnSpc>
              <a:spcBef>
                <a:spcPts val="1200"/>
              </a:spcBef>
              <a:spcAft>
                <a:spcPts val="0"/>
              </a:spcAft>
              <a:buClr>
                <a:srgbClr val="60C3DA"/>
              </a:buClr>
              <a:buSzTx/>
              <a:buFontTx/>
              <a:buNone/>
              <a:tabLst/>
              <a:defRPr/>
            </a:pPr>
            <a:r>
              <a:rPr lang="en-US" dirty="0"/>
              <a:t>+1 000 000 0000</a:t>
            </a:r>
          </a:p>
          <a:p>
            <a:endParaRPr lang="en-US" dirty="0"/>
          </a:p>
        </p:txBody>
      </p:sp>
      <p:sp>
        <p:nvSpPr>
          <p:cNvPr id="181" name="Text Placeholder 37"/>
          <p:cNvSpPr>
            <a:spLocks noGrp="1"/>
          </p:cNvSpPr>
          <p:nvPr>
            <p:ph type="body" sz="quarter" idx="139" hasCustomPrompt="1"/>
          </p:nvPr>
        </p:nvSpPr>
        <p:spPr>
          <a:xfrm>
            <a:off x="6078980" y="2207853"/>
            <a:ext cx="2527484" cy="228600"/>
          </a:xfrm>
        </p:spPr>
        <p:txBody>
          <a:bodyPr>
            <a:noAutofit/>
          </a:bodyPr>
          <a:lstStyle>
            <a:lvl1pPr marL="0" indent="0">
              <a:buFontTx/>
              <a:buNone/>
              <a:defRPr sz="1200">
                <a:solidFill>
                  <a:srgbClr val="0F375C"/>
                </a:solidFill>
              </a:defRPr>
            </a:lvl1pPr>
          </a:lstStyle>
          <a:p>
            <a:r>
              <a:rPr lang="en-US" dirty="0"/>
              <a:t>first.last@dechert.com</a:t>
            </a:r>
          </a:p>
        </p:txBody>
      </p:sp>
      <p:sp>
        <p:nvSpPr>
          <p:cNvPr id="182" name="Text Placeholder 38"/>
          <p:cNvSpPr>
            <a:spLocks noGrp="1"/>
          </p:cNvSpPr>
          <p:nvPr>
            <p:ph type="body" sz="quarter" idx="140" hasCustomPrompt="1"/>
          </p:nvPr>
        </p:nvSpPr>
        <p:spPr>
          <a:xfrm>
            <a:off x="6078980" y="2436453"/>
            <a:ext cx="2527484" cy="228600"/>
          </a:xfrm>
        </p:spPr>
        <p:txBody>
          <a:bodyPr>
            <a:noAutofit/>
          </a:bodyPr>
          <a:lstStyle>
            <a:lvl1pPr marL="0" marR="0" indent="0" algn="l" defTabSz="914400" rtl="0" eaLnBrk="1" fontAlgn="auto" latinLnBrk="0" hangingPunct="1">
              <a:lnSpc>
                <a:spcPct val="100000"/>
              </a:lnSpc>
              <a:spcBef>
                <a:spcPts val="1200"/>
              </a:spcBef>
              <a:spcAft>
                <a:spcPts val="0"/>
              </a:spcAft>
              <a:buClr>
                <a:srgbClr val="60C3DA"/>
              </a:buClr>
              <a:buSzTx/>
              <a:buFontTx/>
              <a:buNone/>
              <a:tabLst/>
              <a:defRPr sz="1200">
                <a:solidFill>
                  <a:srgbClr val="0F375C"/>
                </a:solidFill>
              </a:defRPr>
            </a:lvl1pPr>
          </a:lstStyle>
          <a:p>
            <a:pPr marL="0" marR="0" lvl="0" indent="0" algn="l" defTabSz="914400" rtl="0" eaLnBrk="1" fontAlgn="auto" latinLnBrk="0" hangingPunct="1">
              <a:lnSpc>
                <a:spcPct val="100000"/>
              </a:lnSpc>
              <a:spcBef>
                <a:spcPts val="1200"/>
              </a:spcBef>
              <a:spcAft>
                <a:spcPts val="0"/>
              </a:spcAft>
              <a:buClr>
                <a:srgbClr val="60C3DA"/>
              </a:buClr>
              <a:buSzTx/>
              <a:buFontTx/>
              <a:buNone/>
              <a:tabLst/>
              <a:defRPr/>
            </a:pPr>
            <a:r>
              <a:rPr lang="en-US" dirty="0"/>
              <a:t>+1 000 000 0000</a:t>
            </a:r>
          </a:p>
          <a:p>
            <a:endParaRPr lang="en-US" dirty="0"/>
          </a:p>
        </p:txBody>
      </p:sp>
      <p:sp>
        <p:nvSpPr>
          <p:cNvPr id="191" name="Picture Placeholder 138"/>
          <p:cNvSpPr>
            <a:spLocks noGrp="1"/>
          </p:cNvSpPr>
          <p:nvPr>
            <p:ph type="pic" sz="quarter" idx="10" hasCustomPrompt="1"/>
          </p:nvPr>
        </p:nvSpPr>
        <p:spPr>
          <a:xfrm>
            <a:off x="554968" y="1302633"/>
            <a:ext cx="1078992" cy="1353312"/>
          </a:xfrm>
          <a:prstGeom prst="rect">
            <a:avLst/>
          </a:prstGeom>
          <a:ln w="12700">
            <a:solidFill>
              <a:srgbClr val="EB602B"/>
            </a:solidFill>
          </a:ln>
        </p:spPr>
        <p:txBody>
          <a:bodyPr anchor="ctr" anchorCtr="0"/>
          <a:lstStyle>
            <a:lvl1pPr marL="0" marR="0" indent="0" algn="ctr" defTabSz="914400" rtl="0" eaLnBrk="1" fontAlgn="auto" latinLnBrk="0" hangingPunct="1">
              <a:lnSpc>
                <a:spcPct val="100000"/>
              </a:lnSpc>
              <a:spcBef>
                <a:spcPts val="1200"/>
              </a:spcBef>
              <a:spcAft>
                <a:spcPts val="0"/>
              </a:spcAft>
              <a:buClr>
                <a:srgbClr val="60C3DA"/>
              </a:buClr>
              <a:buSzTx/>
              <a:buFont typeface="Arial" panose="020B0604020202020204" pitchFamily="34" charset="0"/>
              <a:buNone/>
              <a:tabLst/>
              <a:defRPr sz="1000" baseline="0">
                <a:solidFill>
                  <a:srgbClr val="5F5F5F"/>
                </a:solidFill>
                <a:latin typeface="Arial" pitchFamily="34" charset="0"/>
                <a:cs typeface="Arial" pitchFamily="34" charset="0"/>
              </a:defRPr>
            </a:lvl1pPr>
          </a:lstStyle>
          <a:p>
            <a:r>
              <a:rPr lang="en-US" sz="1000" dirty="0"/>
              <a:t>PHOTO</a:t>
            </a:r>
            <a:endParaRPr lang="en-US" dirty="0"/>
          </a:p>
          <a:p>
            <a:endParaRPr lang="en-US" dirty="0"/>
          </a:p>
        </p:txBody>
      </p:sp>
      <p:sp>
        <p:nvSpPr>
          <p:cNvPr id="192" name="Picture Placeholder 138"/>
          <p:cNvSpPr>
            <a:spLocks noGrp="1"/>
          </p:cNvSpPr>
          <p:nvPr>
            <p:ph type="pic" sz="quarter" idx="141" hasCustomPrompt="1"/>
          </p:nvPr>
        </p:nvSpPr>
        <p:spPr>
          <a:xfrm>
            <a:off x="554968" y="2789327"/>
            <a:ext cx="1078992" cy="1353312"/>
          </a:xfrm>
          <a:prstGeom prst="rect">
            <a:avLst/>
          </a:prstGeom>
          <a:ln w="12700">
            <a:solidFill>
              <a:srgbClr val="EB602B"/>
            </a:solidFill>
          </a:ln>
        </p:spPr>
        <p:txBody>
          <a:bodyPr anchor="ctr" anchorCtr="0"/>
          <a:lstStyle>
            <a:lvl1pPr marL="0" marR="0" indent="0" algn="ctr" defTabSz="914400" rtl="0" eaLnBrk="1" fontAlgn="auto" latinLnBrk="0" hangingPunct="1">
              <a:lnSpc>
                <a:spcPct val="100000"/>
              </a:lnSpc>
              <a:spcBef>
                <a:spcPts val="1200"/>
              </a:spcBef>
              <a:spcAft>
                <a:spcPts val="0"/>
              </a:spcAft>
              <a:buClr>
                <a:srgbClr val="60C3DA"/>
              </a:buClr>
              <a:buSzTx/>
              <a:buFont typeface="Arial" panose="020B0604020202020204" pitchFamily="34" charset="0"/>
              <a:buNone/>
              <a:tabLst/>
              <a:defRPr sz="1000" baseline="0">
                <a:solidFill>
                  <a:srgbClr val="5F5F5F"/>
                </a:solidFill>
                <a:latin typeface="Arial" pitchFamily="34" charset="0"/>
                <a:cs typeface="Arial" pitchFamily="34" charset="0"/>
              </a:defRPr>
            </a:lvl1pPr>
          </a:lstStyle>
          <a:p>
            <a:r>
              <a:rPr lang="en-US" sz="1000" dirty="0"/>
              <a:t>PHOTO</a:t>
            </a:r>
            <a:endParaRPr lang="en-US" dirty="0"/>
          </a:p>
          <a:p>
            <a:endParaRPr lang="en-US" dirty="0"/>
          </a:p>
        </p:txBody>
      </p:sp>
      <p:sp>
        <p:nvSpPr>
          <p:cNvPr id="193" name="Picture Placeholder 138"/>
          <p:cNvSpPr>
            <a:spLocks noGrp="1"/>
          </p:cNvSpPr>
          <p:nvPr>
            <p:ph type="pic" sz="quarter" idx="142" hasCustomPrompt="1"/>
          </p:nvPr>
        </p:nvSpPr>
        <p:spPr>
          <a:xfrm>
            <a:off x="554968" y="4312169"/>
            <a:ext cx="1078992" cy="1353312"/>
          </a:xfrm>
          <a:prstGeom prst="rect">
            <a:avLst/>
          </a:prstGeom>
          <a:ln w="12700">
            <a:solidFill>
              <a:srgbClr val="EB602B"/>
            </a:solidFill>
          </a:ln>
        </p:spPr>
        <p:txBody>
          <a:bodyPr anchor="ctr" anchorCtr="0"/>
          <a:lstStyle>
            <a:lvl1pPr marL="0" marR="0" indent="0" algn="ctr" defTabSz="914400" rtl="0" eaLnBrk="1" fontAlgn="auto" latinLnBrk="0" hangingPunct="1">
              <a:lnSpc>
                <a:spcPct val="100000"/>
              </a:lnSpc>
              <a:spcBef>
                <a:spcPts val="1200"/>
              </a:spcBef>
              <a:spcAft>
                <a:spcPts val="0"/>
              </a:spcAft>
              <a:buClr>
                <a:srgbClr val="60C3DA"/>
              </a:buClr>
              <a:buSzTx/>
              <a:buFont typeface="Arial" panose="020B0604020202020204" pitchFamily="34" charset="0"/>
              <a:buNone/>
              <a:tabLst/>
              <a:defRPr sz="1000" baseline="0">
                <a:solidFill>
                  <a:srgbClr val="5F5F5F"/>
                </a:solidFill>
                <a:latin typeface="Arial" pitchFamily="34" charset="0"/>
                <a:cs typeface="Arial" pitchFamily="34" charset="0"/>
              </a:defRPr>
            </a:lvl1pPr>
          </a:lstStyle>
          <a:p>
            <a:r>
              <a:rPr lang="en-US" sz="1000" dirty="0"/>
              <a:t>PHOTO</a:t>
            </a:r>
            <a:endParaRPr lang="en-US" dirty="0"/>
          </a:p>
          <a:p>
            <a:endParaRPr lang="en-US" dirty="0"/>
          </a:p>
        </p:txBody>
      </p:sp>
      <p:sp>
        <p:nvSpPr>
          <p:cNvPr id="196" name="Picture Placeholder 138"/>
          <p:cNvSpPr>
            <a:spLocks noGrp="1"/>
          </p:cNvSpPr>
          <p:nvPr>
            <p:ph type="pic" sz="quarter" idx="143" hasCustomPrompt="1"/>
          </p:nvPr>
        </p:nvSpPr>
        <p:spPr>
          <a:xfrm>
            <a:off x="4795544" y="1302633"/>
            <a:ext cx="1078992" cy="1353312"/>
          </a:xfrm>
          <a:prstGeom prst="rect">
            <a:avLst/>
          </a:prstGeom>
          <a:ln w="12700">
            <a:solidFill>
              <a:srgbClr val="EB602B"/>
            </a:solidFill>
          </a:ln>
        </p:spPr>
        <p:txBody>
          <a:bodyPr anchor="ctr" anchorCtr="0"/>
          <a:lstStyle>
            <a:lvl1pPr marL="0" marR="0" indent="0" algn="ctr" defTabSz="914400" rtl="0" eaLnBrk="1" fontAlgn="auto" latinLnBrk="0" hangingPunct="1">
              <a:lnSpc>
                <a:spcPct val="100000"/>
              </a:lnSpc>
              <a:spcBef>
                <a:spcPts val="1200"/>
              </a:spcBef>
              <a:spcAft>
                <a:spcPts val="0"/>
              </a:spcAft>
              <a:buClr>
                <a:srgbClr val="60C3DA"/>
              </a:buClr>
              <a:buSzTx/>
              <a:buFont typeface="Arial" panose="020B0604020202020204" pitchFamily="34" charset="0"/>
              <a:buNone/>
              <a:tabLst/>
              <a:defRPr sz="1000" baseline="0">
                <a:solidFill>
                  <a:srgbClr val="5F5F5F"/>
                </a:solidFill>
                <a:latin typeface="Arial" pitchFamily="34" charset="0"/>
                <a:cs typeface="Arial" pitchFamily="34" charset="0"/>
              </a:defRPr>
            </a:lvl1pPr>
          </a:lstStyle>
          <a:p>
            <a:r>
              <a:rPr lang="en-US" sz="1000" dirty="0"/>
              <a:t>PHOTO</a:t>
            </a:r>
            <a:endParaRPr lang="en-US" dirty="0"/>
          </a:p>
          <a:p>
            <a:endParaRPr lang="en-US" dirty="0"/>
          </a:p>
        </p:txBody>
      </p:sp>
      <p:sp>
        <p:nvSpPr>
          <p:cNvPr id="197" name="Picture Placeholder 138"/>
          <p:cNvSpPr>
            <a:spLocks noGrp="1"/>
          </p:cNvSpPr>
          <p:nvPr>
            <p:ph type="pic" sz="quarter" idx="144" hasCustomPrompt="1"/>
          </p:nvPr>
        </p:nvSpPr>
        <p:spPr>
          <a:xfrm>
            <a:off x="4795544" y="2789327"/>
            <a:ext cx="1078992" cy="1353312"/>
          </a:xfrm>
          <a:prstGeom prst="rect">
            <a:avLst/>
          </a:prstGeom>
          <a:ln w="12700">
            <a:solidFill>
              <a:srgbClr val="EB602B"/>
            </a:solidFill>
          </a:ln>
        </p:spPr>
        <p:txBody>
          <a:bodyPr anchor="ctr" anchorCtr="0"/>
          <a:lstStyle>
            <a:lvl1pPr marL="0" marR="0" indent="0" algn="ctr" defTabSz="914400" rtl="0" eaLnBrk="1" fontAlgn="auto" latinLnBrk="0" hangingPunct="1">
              <a:lnSpc>
                <a:spcPct val="100000"/>
              </a:lnSpc>
              <a:spcBef>
                <a:spcPts val="1200"/>
              </a:spcBef>
              <a:spcAft>
                <a:spcPts val="0"/>
              </a:spcAft>
              <a:buClr>
                <a:srgbClr val="60C3DA"/>
              </a:buClr>
              <a:buSzTx/>
              <a:buFont typeface="Arial" panose="020B0604020202020204" pitchFamily="34" charset="0"/>
              <a:buNone/>
              <a:tabLst/>
              <a:defRPr sz="1000" baseline="0">
                <a:solidFill>
                  <a:srgbClr val="5F5F5F"/>
                </a:solidFill>
                <a:latin typeface="Arial" pitchFamily="34" charset="0"/>
                <a:cs typeface="Arial" pitchFamily="34" charset="0"/>
              </a:defRPr>
            </a:lvl1pPr>
          </a:lstStyle>
          <a:p>
            <a:r>
              <a:rPr lang="en-US" sz="1000" dirty="0"/>
              <a:t>PHOTO</a:t>
            </a:r>
            <a:endParaRPr lang="en-US" dirty="0"/>
          </a:p>
          <a:p>
            <a:endParaRPr lang="en-US" dirty="0"/>
          </a:p>
        </p:txBody>
      </p:sp>
      <p:sp>
        <p:nvSpPr>
          <p:cNvPr id="198" name="Picture Placeholder 138"/>
          <p:cNvSpPr>
            <a:spLocks noGrp="1"/>
          </p:cNvSpPr>
          <p:nvPr>
            <p:ph type="pic" sz="quarter" idx="145" hasCustomPrompt="1"/>
          </p:nvPr>
        </p:nvSpPr>
        <p:spPr>
          <a:xfrm>
            <a:off x="4795544" y="4312169"/>
            <a:ext cx="1078992" cy="1353312"/>
          </a:xfrm>
          <a:prstGeom prst="rect">
            <a:avLst/>
          </a:prstGeom>
          <a:ln w="12700">
            <a:solidFill>
              <a:srgbClr val="EB602B"/>
            </a:solidFill>
          </a:ln>
        </p:spPr>
        <p:txBody>
          <a:bodyPr anchor="ctr" anchorCtr="0"/>
          <a:lstStyle>
            <a:lvl1pPr marL="0" marR="0" indent="0" algn="ctr" defTabSz="914400" rtl="0" eaLnBrk="1" fontAlgn="auto" latinLnBrk="0" hangingPunct="1">
              <a:lnSpc>
                <a:spcPct val="100000"/>
              </a:lnSpc>
              <a:spcBef>
                <a:spcPts val="1200"/>
              </a:spcBef>
              <a:spcAft>
                <a:spcPts val="0"/>
              </a:spcAft>
              <a:buClr>
                <a:srgbClr val="60C3DA"/>
              </a:buClr>
              <a:buSzTx/>
              <a:buFont typeface="Arial" panose="020B0604020202020204" pitchFamily="34" charset="0"/>
              <a:buNone/>
              <a:tabLst/>
              <a:defRPr sz="1000" baseline="0">
                <a:solidFill>
                  <a:srgbClr val="5F5F5F"/>
                </a:solidFill>
                <a:latin typeface="Arial" pitchFamily="34" charset="0"/>
                <a:cs typeface="Arial" pitchFamily="34" charset="0"/>
              </a:defRPr>
            </a:lvl1pPr>
          </a:lstStyle>
          <a:p>
            <a:r>
              <a:rPr lang="en-US" sz="1000" dirty="0"/>
              <a:t>PHOTO</a:t>
            </a:r>
            <a:endParaRPr lang="en-US" dirty="0"/>
          </a:p>
          <a:p>
            <a:endParaRPr lang="en-US" dirty="0"/>
          </a:p>
        </p:txBody>
      </p:sp>
      <p:cxnSp>
        <p:nvCxnSpPr>
          <p:cNvPr id="44" name="Straight Connector 43"/>
          <p:cNvCxnSpPr/>
          <p:nvPr userDrawn="1"/>
        </p:nvCxnSpPr>
        <p:spPr>
          <a:xfrm>
            <a:off x="539104" y="1061281"/>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
        <p:nvSpPr>
          <p:cNvPr id="46" name="Footer Placeholder 4"/>
          <p:cNvSpPr>
            <a:spLocks noGrp="1"/>
          </p:cNvSpPr>
          <p:nvPr>
            <p:ph type="ftr" sz="quarter" idx="3"/>
          </p:nvPr>
        </p:nvSpPr>
        <p:spPr>
          <a:xfrm>
            <a:off x="1828800" y="6561746"/>
            <a:ext cx="6324600" cy="301752"/>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a:t>ESG Developments Outside the United States</a:t>
            </a:r>
            <a:endParaRPr lang="en-US" dirty="0"/>
          </a:p>
        </p:txBody>
      </p:sp>
      <p:sp>
        <p:nvSpPr>
          <p:cNvPr id="47" name="Slide Number Placeholder 5"/>
          <p:cNvSpPr>
            <a:spLocks noGrp="1"/>
          </p:cNvSpPr>
          <p:nvPr>
            <p:ph type="sldNum" sz="quarter" idx="4"/>
          </p:nvPr>
        </p:nvSpPr>
        <p:spPr>
          <a:xfrm>
            <a:off x="8153400" y="6561746"/>
            <a:ext cx="948068" cy="301752"/>
          </a:xfrm>
          <a:prstGeom prst="rect">
            <a:avLst/>
          </a:prstGeom>
        </p:spPr>
        <p:txBody>
          <a:bodyPr vert="horz" lIns="91440" tIns="45720" rIns="91440" bIns="45720" rtlCol="0" anchor="ctr"/>
          <a:lstStyle>
            <a:lvl1pPr algn="r">
              <a:defRPr sz="900" b="1">
                <a:solidFill>
                  <a:srgbClr val="00395C"/>
                </a:solidFill>
              </a:defRPr>
            </a:lvl1pPr>
          </a:lstStyle>
          <a:p>
            <a:fld id="{423ACDEF-398B-4923-BAF3-0AF17CFC972B}" type="slidenum">
              <a:rPr lang="en-US" smtClean="0"/>
              <a:pPr/>
              <a:t>‹#›</a:t>
            </a:fld>
            <a:endParaRPr lang="en-US" dirty="0"/>
          </a:p>
        </p:txBody>
      </p:sp>
      <p:sp>
        <p:nvSpPr>
          <p:cNvPr id="48" name="Date Placeholder 3"/>
          <p:cNvSpPr>
            <a:spLocks noGrp="1"/>
          </p:cNvSpPr>
          <p:nvPr>
            <p:ph type="dt" sz="half" idx="2"/>
          </p:nvPr>
        </p:nvSpPr>
        <p:spPr>
          <a:xfrm>
            <a:off x="0" y="6561746"/>
            <a:ext cx="1752600" cy="301752"/>
          </a:xfrm>
          <a:prstGeom prst="rect">
            <a:avLst/>
          </a:prstGeom>
        </p:spPr>
        <p:txBody>
          <a:bodyPr vert="horz" lIns="91440" tIns="45720" rIns="91440" bIns="45720" rtlCol="0" anchor="ctr"/>
          <a:lstStyle>
            <a:lvl1pPr algn="r">
              <a:defRPr sz="900">
                <a:solidFill>
                  <a:srgbClr val="0F375C"/>
                </a:solidFill>
              </a:defRPr>
            </a:lvl1pPr>
          </a:lstStyle>
          <a:p>
            <a:r>
              <a:rPr lang="en-US"/>
              <a:t>October 28, 2022</a:t>
            </a:r>
            <a:endParaRPr lang="en-US" dirty="0"/>
          </a:p>
        </p:txBody>
      </p:sp>
      <p:grpSp>
        <p:nvGrpSpPr>
          <p:cNvPr id="50" name="Group 49"/>
          <p:cNvGrpSpPr/>
          <p:nvPr userDrawn="1"/>
        </p:nvGrpSpPr>
        <p:grpSpPr>
          <a:xfrm>
            <a:off x="0" y="6200848"/>
            <a:ext cx="9144000" cy="332162"/>
            <a:chOff x="0" y="3115525"/>
            <a:chExt cx="9144000" cy="332162"/>
          </a:xfrm>
        </p:grpSpPr>
        <p:cxnSp>
          <p:nvCxnSpPr>
            <p:cNvPr id="51" name="Straight Connector 50"/>
            <p:cNvCxnSpPr/>
            <p:nvPr userDrawn="1"/>
          </p:nvCxnSpPr>
          <p:spPr>
            <a:xfrm flipH="1" flipV="1">
              <a:off x="1" y="3115525"/>
              <a:ext cx="6443132" cy="325117"/>
            </a:xfrm>
            <a:prstGeom prst="line">
              <a:avLst/>
            </a:prstGeom>
            <a:ln w="12700">
              <a:solidFill>
                <a:srgbClr val="77777A"/>
              </a:solidFill>
            </a:ln>
          </p:spPr>
          <p:style>
            <a:lnRef idx="1">
              <a:schemeClr val="accent1"/>
            </a:lnRef>
            <a:fillRef idx="0">
              <a:schemeClr val="accent1"/>
            </a:fillRef>
            <a:effectRef idx="0">
              <a:schemeClr val="accent1"/>
            </a:effectRef>
            <a:fontRef idx="minor">
              <a:schemeClr val="tx1"/>
            </a:fontRef>
          </p:style>
        </p:cxnSp>
        <p:sp>
          <p:nvSpPr>
            <p:cNvPr id="52" name="Right Triangle 51"/>
            <p:cNvSpPr/>
            <p:nvPr userDrawn="1"/>
          </p:nvSpPr>
          <p:spPr>
            <a:xfrm>
              <a:off x="0" y="3254375"/>
              <a:ext cx="6646333" cy="186267"/>
            </a:xfrm>
            <a:prstGeom prst="rtTriangle">
              <a:avLst/>
            </a:prstGeom>
            <a:solidFill>
              <a:srgbClr val="EB6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3" name="Right Triangle 52"/>
            <p:cNvSpPr/>
            <p:nvPr userDrawn="1"/>
          </p:nvSpPr>
          <p:spPr>
            <a:xfrm flipH="1">
              <a:off x="6443133" y="3115525"/>
              <a:ext cx="2700867" cy="332162"/>
            </a:xfrm>
            <a:prstGeom prst="rtTriangle">
              <a:avLst/>
            </a:prstGeom>
            <a:solidFill>
              <a:srgbClr val="003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54" name="Straight Connector 53"/>
            <p:cNvCxnSpPr/>
            <p:nvPr userDrawn="1"/>
          </p:nvCxnSpPr>
          <p:spPr>
            <a:xfrm>
              <a:off x="0" y="3445933"/>
              <a:ext cx="9144000" cy="0"/>
            </a:xfrm>
            <a:prstGeom prst="line">
              <a:avLst/>
            </a:prstGeom>
            <a:ln w="12700">
              <a:solidFill>
                <a:srgbClr val="00395C"/>
              </a:solidFill>
            </a:ln>
          </p:spPr>
          <p:style>
            <a:lnRef idx="1">
              <a:schemeClr val="accent1"/>
            </a:lnRef>
            <a:fillRef idx="0">
              <a:schemeClr val="accent1"/>
            </a:fillRef>
            <a:effectRef idx="0">
              <a:schemeClr val="accent1"/>
            </a:effectRef>
            <a:fontRef idx="minor">
              <a:schemeClr val="tx1"/>
            </a:fontRef>
          </p:style>
        </p:cxnSp>
      </p:grpSp>
      <p:cxnSp>
        <p:nvCxnSpPr>
          <p:cNvPr id="55" name="Straight Connector 54"/>
          <p:cNvCxnSpPr/>
          <p:nvPr userDrawn="1"/>
        </p:nvCxnSpPr>
        <p:spPr>
          <a:xfrm>
            <a:off x="1789493" y="6657764"/>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430761"/>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peakers -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304800"/>
            <a:ext cx="8229600" cy="874931"/>
          </a:xfrm>
        </p:spPr>
        <p:txBody>
          <a:bodyPr anchor="b" anchorCtr="0">
            <a:normAutofit/>
          </a:bodyPr>
          <a:lstStyle>
            <a:lvl1pPr algn="l">
              <a:lnSpc>
                <a:spcPct val="100000"/>
              </a:lnSpc>
              <a:defRPr sz="3000" b="0" i="0" u="none">
                <a:solidFill>
                  <a:srgbClr val="00395C"/>
                </a:solidFill>
              </a:defRPr>
            </a:lvl1pPr>
          </a:lstStyle>
          <a:p>
            <a:r>
              <a:rPr lang="en-US" dirty="0"/>
              <a:t>Presenters – enter the header</a:t>
            </a:r>
          </a:p>
        </p:txBody>
      </p:sp>
      <p:sp>
        <p:nvSpPr>
          <p:cNvPr id="11" name="Text Placeholder 47"/>
          <p:cNvSpPr>
            <a:spLocks noGrp="1"/>
          </p:cNvSpPr>
          <p:nvPr>
            <p:ph type="body" sz="quarter" idx="16" hasCustomPrompt="1"/>
          </p:nvPr>
        </p:nvSpPr>
        <p:spPr>
          <a:xfrm>
            <a:off x="1752600" y="2227865"/>
            <a:ext cx="2665228" cy="748147"/>
          </a:xfrm>
          <a:prstGeom prst="rect">
            <a:avLst/>
          </a:prstGeom>
        </p:spPr>
        <p:txBody>
          <a:bodyPr/>
          <a:lstStyle>
            <a:lvl1pPr marL="0" indent="0">
              <a:lnSpc>
                <a:spcPct val="100000"/>
              </a:lnSpc>
              <a:spcBef>
                <a:spcPts val="0"/>
              </a:spcBef>
              <a:buNone/>
              <a:defRPr sz="1400" baseline="0">
                <a:solidFill>
                  <a:srgbClr val="0F375C"/>
                </a:solidFill>
                <a:latin typeface="Arial" pitchFamily="34" charset="0"/>
                <a:cs typeface="Arial" pitchFamily="34" charset="0"/>
              </a:defRPr>
            </a:lvl1pPr>
            <a:lvl2pPr>
              <a:buNone/>
              <a:defRPr sz="1400">
                <a:latin typeface="Arial" pitchFamily="34" charset="0"/>
                <a:cs typeface="Arial" pitchFamily="34" charset="0"/>
              </a:defRPr>
            </a:lvl2pPr>
            <a:lvl3pPr>
              <a:buNone/>
              <a:defRPr sz="1400">
                <a:latin typeface="Arial" pitchFamily="34" charset="0"/>
                <a:cs typeface="Arial" pitchFamily="34" charset="0"/>
              </a:defRPr>
            </a:lvl3pPr>
            <a:lvl4pPr>
              <a:buNone/>
              <a:defRPr sz="1400">
                <a:latin typeface="Arial" pitchFamily="34" charset="0"/>
                <a:cs typeface="Arial" pitchFamily="34" charset="0"/>
              </a:defRPr>
            </a:lvl4pPr>
            <a:lvl5pPr>
              <a:buNone/>
              <a:defRPr sz="1400">
                <a:latin typeface="Arial" pitchFamily="34" charset="0"/>
                <a:cs typeface="Arial" pitchFamily="34" charset="0"/>
              </a:defRPr>
            </a:lvl5pPr>
          </a:lstStyle>
          <a:p>
            <a:pPr lvl="0"/>
            <a:r>
              <a:rPr lang="en-US" dirty="0"/>
              <a:t>Practice group</a:t>
            </a:r>
            <a:br>
              <a:rPr lang="en-US" dirty="0"/>
            </a:br>
            <a:r>
              <a:rPr lang="en-US" dirty="0"/>
              <a:t>first.last@dechert.com</a:t>
            </a:r>
            <a:br>
              <a:rPr lang="en-US" dirty="0"/>
            </a:br>
            <a:r>
              <a:rPr lang="en-US" dirty="0"/>
              <a:t>+1 000 000 0000</a:t>
            </a:r>
          </a:p>
        </p:txBody>
      </p:sp>
      <p:sp>
        <p:nvSpPr>
          <p:cNvPr id="16" name="Text Placeholder 47"/>
          <p:cNvSpPr>
            <a:spLocks noGrp="1"/>
          </p:cNvSpPr>
          <p:nvPr>
            <p:ph type="body" sz="quarter" idx="17" hasCustomPrompt="1"/>
          </p:nvPr>
        </p:nvSpPr>
        <p:spPr>
          <a:xfrm>
            <a:off x="1752600" y="1947311"/>
            <a:ext cx="2666519" cy="280410"/>
          </a:xfrm>
          <a:prstGeom prst="rect">
            <a:avLst/>
          </a:prstGeom>
        </p:spPr>
        <p:txBody>
          <a:bodyPr anchor="ctr"/>
          <a:lstStyle>
            <a:lvl1pPr marL="0" indent="0">
              <a:buNone/>
              <a:defRPr sz="1400" b="1">
                <a:solidFill>
                  <a:srgbClr val="0F375C"/>
                </a:solidFill>
                <a:latin typeface="Arial" pitchFamily="34" charset="0"/>
                <a:cs typeface="Arial" pitchFamily="34" charset="0"/>
              </a:defRPr>
            </a:lvl1pPr>
            <a:lvl2pPr>
              <a:buNone/>
              <a:defRPr sz="1400">
                <a:latin typeface="Arial" pitchFamily="34" charset="0"/>
                <a:cs typeface="Arial" pitchFamily="34" charset="0"/>
              </a:defRPr>
            </a:lvl2pPr>
            <a:lvl3pPr>
              <a:buNone/>
              <a:defRPr sz="1400">
                <a:latin typeface="Arial" pitchFamily="34" charset="0"/>
                <a:cs typeface="Arial" pitchFamily="34" charset="0"/>
              </a:defRPr>
            </a:lvl3pPr>
            <a:lvl4pPr>
              <a:buNone/>
              <a:defRPr sz="1400">
                <a:latin typeface="Arial" pitchFamily="34" charset="0"/>
                <a:cs typeface="Arial" pitchFamily="34" charset="0"/>
              </a:defRPr>
            </a:lvl4pPr>
            <a:lvl5pPr>
              <a:buNone/>
              <a:defRPr sz="1400">
                <a:latin typeface="Arial" pitchFamily="34" charset="0"/>
                <a:cs typeface="Arial" pitchFamily="34" charset="0"/>
              </a:defRPr>
            </a:lvl5pPr>
          </a:lstStyle>
          <a:p>
            <a:pPr lvl="0"/>
            <a:r>
              <a:rPr lang="en-US" dirty="0"/>
              <a:t>Title</a:t>
            </a:r>
          </a:p>
        </p:txBody>
      </p:sp>
      <p:sp>
        <p:nvSpPr>
          <p:cNvPr id="17" name="Text Placeholder 47"/>
          <p:cNvSpPr>
            <a:spLocks noGrp="1"/>
          </p:cNvSpPr>
          <p:nvPr>
            <p:ph type="body" sz="quarter" idx="18" hasCustomPrompt="1"/>
          </p:nvPr>
        </p:nvSpPr>
        <p:spPr>
          <a:xfrm>
            <a:off x="1752600" y="1666756"/>
            <a:ext cx="2666519" cy="280410"/>
          </a:xfrm>
          <a:prstGeom prst="rect">
            <a:avLst/>
          </a:prstGeom>
        </p:spPr>
        <p:txBody>
          <a:bodyPr anchor="b"/>
          <a:lstStyle>
            <a:lvl1pPr marL="0" indent="0">
              <a:buNone/>
              <a:defRPr sz="1400" b="1">
                <a:solidFill>
                  <a:srgbClr val="0F375C"/>
                </a:solidFill>
                <a:latin typeface="Arial" pitchFamily="34" charset="0"/>
                <a:cs typeface="Arial" pitchFamily="34" charset="0"/>
              </a:defRPr>
            </a:lvl1pPr>
            <a:lvl2pPr>
              <a:buNone/>
              <a:defRPr sz="1400">
                <a:latin typeface="Arial" pitchFamily="34" charset="0"/>
                <a:cs typeface="Arial" pitchFamily="34" charset="0"/>
              </a:defRPr>
            </a:lvl2pPr>
            <a:lvl3pPr>
              <a:buNone/>
              <a:defRPr sz="1400">
                <a:latin typeface="Arial" pitchFamily="34" charset="0"/>
                <a:cs typeface="Arial" pitchFamily="34" charset="0"/>
              </a:defRPr>
            </a:lvl3pPr>
            <a:lvl4pPr>
              <a:buNone/>
              <a:defRPr sz="1400">
                <a:latin typeface="Arial" pitchFamily="34" charset="0"/>
                <a:cs typeface="Arial" pitchFamily="34" charset="0"/>
              </a:defRPr>
            </a:lvl4pPr>
            <a:lvl5pPr>
              <a:buNone/>
              <a:defRPr sz="1400">
                <a:latin typeface="Arial" pitchFamily="34" charset="0"/>
                <a:cs typeface="Arial" pitchFamily="34" charset="0"/>
              </a:defRPr>
            </a:lvl5pPr>
          </a:lstStyle>
          <a:p>
            <a:pPr lvl="0"/>
            <a:r>
              <a:rPr lang="en-US" dirty="0"/>
              <a:t>Speaker’s Name</a:t>
            </a:r>
          </a:p>
        </p:txBody>
      </p:sp>
      <p:sp>
        <p:nvSpPr>
          <p:cNvPr id="18" name="Text Placeholder 47"/>
          <p:cNvSpPr>
            <a:spLocks noGrp="1"/>
          </p:cNvSpPr>
          <p:nvPr>
            <p:ph type="body" sz="quarter" idx="19" hasCustomPrompt="1"/>
          </p:nvPr>
        </p:nvSpPr>
        <p:spPr>
          <a:xfrm>
            <a:off x="5921832" y="2227865"/>
            <a:ext cx="2743200" cy="748147"/>
          </a:xfrm>
          <a:prstGeom prst="rect">
            <a:avLst/>
          </a:prstGeom>
        </p:spPr>
        <p:txBody>
          <a:bodyPr/>
          <a:lstStyle>
            <a:lvl1pPr marL="0" indent="0">
              <a:spcBef>
                <a:spcPts val="0"/>
              </a:spcBef>
              <a:buNone/>
              <a:defRPr lang="en-US" sz="1400" kern="1200" baseline="0" dirty="0" smtClean="0">
                <a:solidFill>
                  <a:srgbClr val="0F375C"/>
                </a:solidFill>
                <a:latin typeface="Arial" pitchFamily="34" charset="0"/>
                <a:ea typeface="+mn-ea"/>
                <a:cs typeface="Arial" pitchFamily="34" charset="0"/>
              </a:defRPr>
            </a:lvl1pPr>
            <a:lvl2pPr>
              <a:buNone/>
              <a:defRPr sz="1400">
                <a:latin typeface="Arial" pitchFamily="34" charset="0"/>
                <a:cs typeface="Arial" pitchFamily="34" charset="0"/>
              </a:defRPr>
            </a:lvl2pPr>
            <a:lvl3pPr>
              <a:buNone/>
              <a:defRPr sz="1400">
                <a:latin typeface="Arial" pitchFamily="34" charset="0"/>
                <a:cs typeface="Arial" pitchFamily="34" charset="0"/>
              </a:defRPr>
            </a:lvl3pPr>
            <a:lvl4pPr>
              <a:buNone/>
              <a:defRPr sz="1400">
                <a:latin typeface="Arial" pitchFamily="34" charset="0"/>
                <a:cs typeface="Arial" pitchFamily="34" charset="0"/>
              </a:defRPr>
            </a:lvl4pPr>
            <a:lvl5pPr>
              <a:buNone/>
              <a:defRPr sz="1400">
                <a:latin typeface="Arial" pitchFamily="34" charset="0"/>
                <a:cs typeface="Arial" pitchFamily="34" charset="0"/>
              </a:defRPr>
            </a:lvl5pPr>
          </a:lstStyle>
          <a:p>
            <a:pPr lvl="0"/>
            <a:r>
              <a:rPr lang="en-US" dirty="0"/>
              <a:t>Practice group</a:t>
            </a:r>
            <a:br>
              <a:rPr lang="en-US" dirty="0"/>
            </a:br>
            <a:r>
              <a:rPr lang="en-US" dirty="0"/>
              <a:t>first.last@dechert.com</a:t>
            </a:r>
            <a:br>
              <a:rPr lang="en-US" dirty="0"/>
            </a:br>
            <a:r>
              <a:rPr lang="en-US" dirty="0"/>
              <a:t>+1 000 000 0000</a:t>
            </a:r>
          </a:p>
        </p:txBody>
      </p:sp>
      <p:sp>
        <p:nvSpPr>
          <p:cNvPr id="19" name="Text Placeholder 47"/>
          <p:cNvSpPr>
            <a:spLocks noGrp="1"/>
          </p:cNvSpPr>
          <p:nvPr>
            <p:ph type="body" sz="quarter" idx="20" hasCustomPrompt="1"/>
          </p:nvPr>
        </p:nvSpPr>
        <p:spPr>
          <a:xfrm>
            <a:off x="5921832" y="1947311"/>
            <a:ext cx="2743200" cy="280410"/>
          </a:xfrm>
          <a:prstGeom prst="rect">
            <a:avLst/>
          </a:prstGeom>
        </p:spPr>
        <p:txBody>
          <a:bodyPr anchor="ctr"/>
          <a:lstStyle>
            <a:lvl1pPr marL="0" indent="0">
              <a:buNone/>
              <a:defRPr sz="1400" b="1">
                <a:solidFill>
                  <a:srgbClr val="0F375C"/>
                </a:solidFill>
                <a:latin typeface="Arial" pitchFamily="34" charset="0"/>
                <a:cs typeface="Arial" pitchFamily="34" charset="0"/>
              </a:defRPr>
            </a:lvl1pPr>
            <a:lvl2pPr>
              <a:buNone/>
              <a:defRPr sz="1400">
                <a:latin typeface="Arial" pitchFamily="34" charset="0"/>
                <a:cs typeface="Arial" pitchFamily="34" charset="0"/>
              </a:defRPr>
            </a:lvl2pPr>
            <a:lvl3pPr>
              <a:buNone/>
              <a:defRPr sz="1400">
                <a:latin typeface="Arial" pitchFamily="34" charset="0"/>
                <a:cs typeface="Arial" pitchFamily="34" charset="0"/>
              </a:defRPr>
            </a:lvl3pPr>
            <a:lvl4pPr>
              <a:buNone/>
              <a:defRPr sz="1400">
                <a:latin typeface="Arial" pitchFamily="34" charset="0"/>
                <a:cs typeface="Arial" pitchFamily="34" charset="0"/>
              </a:defRPr>
            </a:lvl4pPr>
            <a:lvl5pPr>
              <a:buNone/>
              <a:defRPr sz="1400">
                <a:latin typeface="Arial" pitchFamily="34" charset="0"/>
                <a:cs typeface="Arial" pitchFamily="34" charset="0"/>
              </a:defRPr>
            </a:lvl5pPr>
          </a:lstStyle>
          <a:p>
            <a:pPr lvl="0"/>
            <a:r>
              <a:rPr lang="en-US" dirty="0"/>
              <a:t>Title</a:t>
            </a:r>
          </a:p>
        </p:txBody>
      </p:sp>
      <p:sp>
        <p:nvSpPr>
          <p:cNvPr id="20" name="Text Placeholder 47"/>
          <p:cNvSpPr>
            <a:spLocks noGrp="1"/>
          </p:cNvSpPr>
          <p:nvPr>
            <p:ph type="body" sz="quarter" idx="21" hasCustomPrompt="1"/>
          </p:nvPr>
        </p:nvSpPr>
        <p:spPr>
          <a:xfrm>
            <a:off x="5921832" y="1666756"/>
            <a:ext cx="2743200" cy="280410"/>
          </a:xfrm>
          <a:prstGeom prst="rect">
            <a:avLst/>
          </a:prstGeom>
        </p:spPr>
        <p:txBody>
          <a:bodyPr anchor="b"/>
          <a:lstStyle>
            <a:lvl1pPr marL="0" indent="0">
              <a:buNone/>
              <a:defRPr sz="1400" b="1">
                <a:solidFill>
                  <a:srgbClr val="0F375C"/>
                </a:solidFill>
                <a:latin typeface="Arial" pitchFamily="34" charset="0"/>
                <a:cs typeface="Arial" pitchFamily="34" charset="0"/>
              </a:defRPr>
            </a:lvl1pPr>
            <a:lvl2pPr>
              <a:buNone/>
              <a:defRPr sz="1400">
                <a:latin typeface="Arial" pitchFamily="34" charset="0"/>
                <a:cs typeface="Arial" pitchFamily="34" charset="0"/>
              </a:defRPr>
            </a:lvl2pPr>
            <a:lvl3pPr>
              <a:buNone/>
              <a:defRPr sz="1400">
                <a:latin typeface="Arial" pitchFamily="34" charset="0"/>
                <a:cs typeface="Arial" pitchFamily="34" charset="0"/>
              </a:defRPr>
            </a:lvl3pPr>
            <a:lvl4pPr>
              <a:buNone/>
              <a:defRPr sz="1400">
                <a:latin typeface="Arial" pitchFamily="34" charset="0"/>
                <a:cs typeface="Arial" pitchFamily="34" charset="0"/>
              </a:defRPr>
            </a:lvl4pPr>
            <a:lvl5pPr>
              <a:buNone/>
              <a:defRPr sz="1400">
                <a:latin typeface="Arial" pitchFamily="34" charset="0"/>
                <a:cs typeface="Arial" pitchFamily="34" charset="0"/>
              </a:defRPr>
            </a:lvl5pPr>
          </a:lstStyle>
          <a:p>
            <a:pPr lvl="0"/>
            <a:r>
              <a:rPr lang="en-US" dirty="0"/>
              <a:t>Speaker’s Name</a:t>
            </a:r>
          </a:p>
        </p:txBody>
      </p:sp>
      <p:sp>
        <p:nvSpPr>
          <p:cNvPr id="37" name="Text Placeholder 47"/>
          <p:cNvSpPr>
            <a:spLocks noGrp="1"/>
          </p:cNvSpPr>
          <p:nvPr>
            <p:ph type="body" sz="quarter" idx="22" hasCustomPrompt="1"/>
          </p:nvPr>
        </p:nvSpPr>
        <p:spPr>
          <a:xfrm>
            <a:off x="1754372" y="3114556"/>
            <a:ext cx="2665228" cy="2878422"/>
          </a:xfrm>
          <a:prstGeom prst="rect">
            <a:avLst/>
          </a:prstGeom>
        </p:spPr>
        <p:txBody>
          <a:bodyPr/>
          <a:lstStyle>
            <a:lvl1pPr marL="0" indent="0">
              <a:lnSpc>
                <a:spcPct val="100000"/>
              </a:lnSpc>
              <a:spcBef>
                <a:spcPts val="0"/>
              </a:spcBef>
              <a:buNone/>
              <a:defRPr sz="1400">
                <a:solidFill>
                  <a:srgbClr val="0F375C"/>
                </a:solidFill>
                <a:latin typeface="Arial" pitchFamily="34" charset="0"/>
                <a:cs typeface="Arial" pitchFamily="34" charset="0"/>
              </a:defRPr>
            </a:lvl1pPr>
            <a:lvl2pPr>
              <a:buNone/>
              <a:defRPr sz="1400">
                <a:latin typeface="Arial" pitchFamily="34" charset="0"/>
                <a:cs typeface="Arial" pitchFamily="34" charset="0"/>
              </a:defRPr>
            </a:lvl2pPr>
            <a:lvl3pPr>
              <a:buNone/>
              <a:defRPr sz="1400">
                <a:latin typeface="Arial" pitchFamily="34" charset="0"/>
                <a:cs typeface="Arial" pitchFamily="34" charset="0"/>
              </a:defRPr>
            </a:lvl3pPr>
            <a:lvl4pPr>
              <a:buNone/>
              <a:defRPr sz="1400">
                <a:latin typeface="Arial" pitchFamily="34" charset="0"/>
                <a:cs typeface="Arial" pitchFamily="34" charset="0"/>
              </a:defRPr>
            </a:lvl4pPr>
            <a:lvl5pPr>
              <a:buNone/>
              <a:defRPr sz="1400">
                <a:latin typeface="Arial" pitchFamily="34" charset="0"/>
                <a:cs typeface="Arial" pitchFamily="34" charset="0"/>
              </a:defRPr>
            </a:lvl5pPr>
          </a:lstStyle>
          <a:p>
            <a:pPr lvl="0"/>
            <a:r>
              <a:rPr lang="en-US" dirty="0"/>
              <a:t>Speaker biography</a:t>
            </a:r>
          </a:p>
        </p:txBody>
      </p:sp>
      <p:sp>
        <p:nvSpPr>
          <p:cNvPr id="38" name="Text Placeholder 47"/>
          <p:cNvSpPr>
            <a:spLocks noGrp="1"/>
          </p:cNvSpPr>
          <p:nvPr>
            <p:ph type="body" sz="quarter" idx="23" hasCustomPrompt="1"/>
          </p:nvPr>
        </p:nvSpPr>
        <p:spPr>
          <a:xfrm>
            <a:off x="5921832" y="3114556"/>
            <a:ext cx="2743200" cy="2878422"/>
          </a:xfrm>
          <a:prstGeom prst="rect">
            <a:avLst/>
          </a:prstGeom>
        </p:spPr>
        <p:txBody>
          <a:bodyPr/>
          <a:lstStyle>
            <a:lvl1pPr marL="0" indent="0">
              <a:lnSpc>
                <a:spcPct val="100000"/>
              </a:lnSpc>
              <a:spcBef>
                <a:spcPts val="0"/>
              </a:spcBef>
              <a:buNone/>
              <a:defRPr sz="1400">
                <a:solidFill>
                  <a:srgbClr val="0F375C"/>
                </a:solidFill>
                <a:latin typeface="Arial" pitchFamily="34" charset="0"/>
                <a:cs typeface="Arial" pitchFamily="34" charset="0"/>
              </a:defRPr>
            </a:lvl1pPr>
            <a:lvl2pPr>
              <a:buNone/>
              <a:defRPr sz="1400">
                <a:latin typeface="Arial" pitchFamily="34" charset="0"/>
                <a:cs typeface="Arial" pitchFamily="34" charset="0"/>
              </a:defRPr>
            </a:lvl2pPr>
            <a:lvl3pPr>
              <a:buNone/>
              <a:defRPr sz="1400">
                <a:latin typeface="Arial" pitchFamily="34" charset="0"/>
                <a:cs typeface="Arial" pitchFamily="34" charset="0"/>
              </a:defRPr>
            </a:lvl3pPr>
            <a:lvl4pPr>
              <a:buNone/>
              <a:defRPr sz="1400">
                <a:latin typeface="Arial" pitchFamily="34" charset="0"/>
                <a:cs typeface="Arial" pitchFamily="34" charset="0"/>
              </a:defRPr>
            </a:lvl4pPr>
            <a:lvl5pPr>
              <a:buNone/>
              <a:defRPr sz="1400">
                <a:latin typeface="Arial" pitchFamily="34" charset="0"/>
                <a:cs typeface="Arial" pitchFamily="34" charset="0"/>
              </a:defRPr>
            </a:lvl5pPr>
          </a:lstStyle>
          <a:p>
            <a:pPr lvl="0"/>
            <a:r>
              <a:rPr lang="en-US" dirty="0"/>
              <a:t>Speaker biography</a:t>
            </a:r>
          </a:p>
        </p:txBody>
      </p:sp>
      <p:sp>
        <p:nvSpPr>
          <p:cNvPr id="21" name="Picture Placeholder 138"/>
          <p:cNvSpPr>
            <a:spLocks noGrp="1"/>
          </p:cNvSpPr>
          <p:nvPr>
            <p:ph type="pic" sz="quarter" idx="10" hasCustomPrompt="1"/>
          </p:nvPr>
        </p:nvSpPr>
        <p:spPr>
          <a:xfrm>
            <a:off x="554968" y="1674920"/>
            <a:ext cx="1078992" cy="1353312"/>
          </a:xfrm>
          <a:prstGeom prst="rect">
            <a:avLst/>
          </a:prstGeom>
          <a:ln w="12700">
            <a:solidFill>
              <a:srgbClr val="EB602B"/>
            </a:solidFill>
          </a:ln>
        </p:spPr>
        <p:txBody>
          <a:bodyPr anchor="ctr" anchorCtr="0"/>
          <a:lstStyle>
            <a:lvl1pPr marL="0" marR="0" indent="0" algn="ctr" defTabSz="914400" rtl="0" eaLnBrk="1" fontAlgn="auto" latinLnBrk="0" hangingPunct="1">
              <a:lnSpc>
                <a:spcPct val="100000"/>
              </a:lnSpc>
              <a:spcBef>
                <a:spcPts val="1200"/>
              </a:spcBef>
              <a:spcAft>
                <a:spcPts val="0"/>
              </a:spcAft>
              <a:buClr>
                <a:srgbClr val="60C3DA"/>
              </a:buClr>
              <a:buSzTx/>
              <a:buFont typeface="Arial" panose="020B0604020202020204" pitchFamily="34" charset="0"/>
              <a:buNone/>
              <a:tabLst/>
              <a:defRPr sz="1000" baseline="0">
                <a:solidFill>
                  <a:srgbClr val="5F5F5F"/>
                </a:solidFill>
                <a:latin typeface="Arial" pitchFamily="34" charset="0"/>
                <a:cs typeface="Arial" pitchFamily="34" charset="0"/>
              </a:defRPr>
            </a:lvl1pPr>
          </a:lstStyle>
          <a:p>
            <a:r>
              <a:rPr lang="en-US" sz="1000" dirty="0"/>
              <a:t>PHOTO</a:t>
            </a:r>
            <a:endParaRPr lang="en-US" dirty="0"/>
          </a:p>
          <a:p>
            <a:endParaRPr lang="en-US" dirty="0"/>
          </a:p>
        </p:txBody>
      </p:sp>
      <p:sp>
        <p:nvSpPr>
          <p:cNvPr id="22" name="Picture Placeholder 138"/>
          <p:cNvSpPr>
            <a:spLocks noGrp="1"/>
          </p:cNvSpPr>
          <p:nvPr>
            <p:ph type="pic" sz="quarter" idx="143" hasCustomPrompt="1"/>
          </p:nvPr>
        </p:nvSpPr>
        <p:spPr>
          <a:xfrm>
            <a:off x="4716032" y="1674920"/>
            <a:ext cx="1078992" cy="1353312"/>
          </a:xfrm>
          <a:prstGeom prst="rect">
            <a:avLst/>
          </a:prstGeom>
          <a:ln w="12700">
            <a:solidFill>
              <a:srgbClr val="EB602B"/>
            </a:solidFill>
          </a:ln>
        </p:spPr>
        <p:txBody>
          <a:bodyPr anchor="ctr" anchorCtr="0"/>
          <a:lstStyle>
            <a:lvl1pPr marL="0" marR="0" indent="0" algn="ctr" defTabSz="914400" rtl="0" eaLnBrk="1" fontAlgn="auto" latinLnBrk="0" hangingPunct="1">
              <a:lnSpc>
                <a:spcPct val="100000"/>
              </a:lnSpc>
              <a:spcBef>
                <a:spcPts val="1200"/>
              </a:spcBef>
              <a:spcAft>
                <a:spcPts val="0"/>
              </a:spcAft>
              <a:buClr>
                <a:srgbClr val="60C3DA"/>
              </a:buClr>
              <a:buSzTx/>
              <a:buFont typeface="Arial" panose="020B0604020202020204" pitchFamily="34" charset="0"/>
              <a:buNone/>
              <a:tabLst/>
              <a:defRPr sz="1000" baseline="0">
                <a:solidFill>
                  <a:srgbClr val="5F5F5F"/>
                </a:solidFill>
                <a:latin typeface="Arial" pitchFamily="34" charset="0"/>
                <a:cs typeface="Arial" pitchFamily="34" charset="0"/>
              </a:defRPr>
            </a:lvl1pPr>
          </a:lstStyle>
          <a:p>
            <a:r>
              <a:rPr lang="en-US" sz="1000" dirty="0"/>
              <a:t>PHOTO</a:t>
            </a:r>
            <a:endParaRPr lang="en-US" dirty="0"/>
          </a:p>
          <a:p>
            <a:endParaRPr lang="en-US" dirty="0"/>
          </a:p>
        </p:txBody>
      </p:sp>
      <p:cxnSp>
        <p:nvCxnSpPr>
          <p:cNvPr id="25" name="Straight Connector 24"/>
          <p:cNvCxnSpPr/>
          <p:nvPr userDrawn="1"/>
        </p:nvCxnSpPr>
        <p:spPr>
          <a:xfrm>
            <a:off x="539104" y="1405833"/>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
        <p:nvSpPr>
          <p:cNvPr id="26" name="Footer Placeholder 4"/>
          <p:cNvSpPr>
            <a:spLocks noGrp="1"/>
          </p:cNvSpPr>
          <p:nvPr>
            <p:ph type="ftr" sz="quarter" idx="3"/>
          </p:nvPr>
        </p:nvSpPr>
        <p:spPr>
          <a:xfrm>
            <a:off x="1828800" y="6561746"/>
            <a:ext cx="6324600" cy="301752"/>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a:t>ESG Developments Outside the United States</a:t>
            </a:r>
            <a:endParaRPr lang="en-US" dirty="0"/>
          </a:p>
        </p:txBody>
      </p:sp>
      <p:sp>
        <p:nvSpPr>
          <p:cNvPr id="27" name="Slide Number Placeholder 5"/>
          <p:cNvSpPr>
            <a:spLocks noGrp="1"/>
          </p:cNvSpPr>
          <p:nvPr>
            <p:ph type="sldNum" sz="quarter" idx="4"/>
          </p:nvPr>
        </p:nvSpPr>
        <p:spPr>
          <a:xfrm>
            <a:off x="8153400" y="6561746"/>
            <a:ext cx="948068" cy="301752"/>
          </a:xfrm>
          <a:prstGeom prst="rect">
            <a:avLst/>
          </a:prstGeom>
        </p:spPr>
        <p:txBody>
          <a:bodyPr vert="horz" lIns="91440" tIns="45720" rIns="91440" bIns="45720" rtlCol="0" anchor="ctr"/>
          <a:lstStyle>
            <a:lvl1pPr algn="r">
              <a:defRPr sz="900" b="1">
                <a:solidFill>
                  <a:srgbClr val="00395C"/>
                </a:solidFill>
              </a:defRPr>
            </a:lvl1pPr>
          </a:lstStyle>
          <a:p>
            <a:fld id="{423ACDEF-398B-4923-BAF3-0AF17CFC972B}" type="slidenum">
              <a:rPr lang="en-US" smtClean="0"/>
              <a:pPr/>
              <a:t>‹#›</a:t>
            </a:fld>
            <a:endParaRPr lang="en-US" dirty="0"/>
          </a:p>
        </p:txBody>
      </p:sp>
      <p:sp>
        <p:nvSpPr>
          <p:cNvPr id="28" name="Date Placeholder 3"/>
          <p:cNvSpPr>
            <a:spLocks noGrp="1"/>
          </p:cNvSpPr>
          <p:nvPr>
            <p:ph type="dt" sz="half" idx="2"/>
          </p:nvPr>
        </p:nvSpPr>
        <p:spPr>
          <a:xfrm>
            <a:off x="0" y="6561746"/>
            <a:ext cx="1752600" cy="301752"/>
          </a:xfrm>
          <a:prstGeom prst="rect">
            <a:avLst/>
          </a:prstGeom>
        </p:spPr>
        <p:txBody>
          <a:bodyPr vert="horz" lIns="91440" tIns="45720" rIns="91440" bIns="45720" rtlCol="0" anchor="ctr"/>
          <a:lstStyle>
            <a:lvl1pPr algn="r">
              <a:defRPr sz="900">
                <a:solidFill>
                  <a:srgbClr val="0F375C"/>
                </a:solidFill>
              </a:defRPr>
            </a:lvl1pPr>
          </a:lstStyle>
          <a:p>
            <a:r>
              <a:rPr lang="en-US"/>
              <a:t>October 28, 2022</a:t>
            </a:r>
            <a:endParaRPr lang="en-US" dirty="0"/>
          </a:p>
        </p:txBody>
      </p:sp>
      <p:grpSp>
        <p:nvGrpSpPr>
          <p:cNvPr id="30" name="Group 29"/>
          <p:cNvGrpSpPr/>
          <p:nvPr userDrawn="1"/>
        </p:nvGrpSpPr>
        <p:grpSpPr>
          <a:xfrm>
            <a:off x="0" y="6200848"/>
            <a:ext cx="9144000" cy="332162"/>
            <a:chOff x="0" y="3115525"/>
            <a:chExt cx="9144000" cy="332162"/>
          </a:xfrm>
        </p:grpSpPr>
        <p:cxnSp>
          <p:nvCxnSpPr>
            <p:cNvPr id="31" name="Straight Connector 30"/>
            <p:cNvCxnSpPr/>
            <p:nvPr userDrawn="1"/>
          </p:nvCxnSpPr>
          <p:spPr>
            <a:xfrm flipH="1" flipV="1">
              <a:off x="1" y="3115525"/>
              <a:ext cx="6443132" cy="325117"/>
            </a:xfrm>
            <a:prstGeom prst="line">
              <a:avLst/>
            </a:prstGeom>
            <a:ln w="12700">
              <a:solidFill>
                <a:srgbClr val="77777A"/>
              </a:solidFill>
            </a:ln>
          </p:spPr>
          <p:style>
            <a:lnRef idx="1">
              <a:schemeClr val="accent1"/>
            </a:lnRef>
            <a:fillRef idx="0">
              <a:schemeClr val="accent1"/>
            </a:fillRef>
            <a:effectRef idx="0">
              <a:schemeClr val="accent1"/>
            </a:effectRef>
            <a:fontRef idx="minor">
              <a:schemeClr val="tx1"/>
            </a:fontRef>
          </p:style>
        </p:cxnSp>
        <p:sp>
          <p:nvSpPr>
            <p:cNvPr id="32" name="Right Triangle 31"/>
            <p:cNvSpPr/>
            <p:nvPr userDrawn="1"/>
          </p:nvSpPr>
          <p:spPr>
            <a:xfrm>
              <a:off x="0" y="3254375"/>
              <a:ext cx="6646333" cy="186267"/>
            </a:xfrm>
            <a:prstGeom prst="rtTriangle">
              <a:avLst/>
            </a:prstGeom>
            <a:solidFill>
              <a:srgbClr val="EB6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 name="Right Triangle 32"/>
            <p:cNvSpPr/>
            <p:nvPr userDrawn="1"/>
          </p:nvSpPr>
          <p:spPr>
            <a:xfrm flipH="1">
              <a:off x="6443133" y="3115525"/>
              <a:ext cx="2700867" cy="332162"/>
            </a:xfrm>
            <a:prstGeom prst="rtTriangle">
              <a:avLst/>
            </a:prstGeom>
            <a:solidFill>
              <a:srgbClr val="003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34" name="Straight Connector 33"/>
            <p:cNvCxnSpPr/>
            <p:nvPr userDrawn="1"/>
          </p:nvCxnSpPr>
          <p:spPr>
            <a:xfrm>
              <a:off x="0" y="3445933"/>
              <a:ext cx="9144000" cy="0"/>
            </a:xfrm>
            <a:prstGeom prst="line">
              <a:avLst/>
            </a:prstGeom>
            <a:ln w="12700">
              <a:solidFill>
                <a:srgbClr val="00395C"/>
              </a:solidFill>
            </a:ln>
          </p:spPr>
          <p:style>
            <a:lnRef idx="1">
              <a:schemeClr val="accent1"/>
            </a:lnRef>
            <a:fillRef idx="0">
              <a:schemeClr val="accent1"/>
            </a:fillRef>
            <a:effectRef idx="0">
              <a:schemeClr val="accent1"/>
            </a:effectRef>
            <a:fontRef idx="minor">
              <a:schemeClr val="tx1"/>
            </a:fontRef>
          </p:style>
        </p:cxnSp>
      </p:grpSp>
      <p:cxnSp>
        <p:nvCxnSpPr>
          <p:cNvPr id="35" name="Straight Connector 34"/>
          <p:cNvCxnSpPr/>
          <p:nvPr userDrawn="1"/>
        </p:nvCxnSpPr>
        <p:spPr>
          <a:xfrm>
            <a:off x="1789493" y="6657764"/>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955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p:blipFill>
        <p:spPr>
          <a:xfrm>
            <a:off x="0" y="0"/>
            <a:ext cx="9144000" cy="6858000"/>
          </a:xfrm>
          <a:prstGeom prst="rect">
            <a:avLst/>
          </a:prstGeom>
        </p:spPr>
      </p:pic>
      <p:sp>
        <p:nvSpPr>
          <p:cNvPr id="7" name="TextBox 6"/>
          <p:cNvSpPr txBox="1"/>
          <p:nvPr userDrawn="1"/>
        </p:nvSpPr>
        <p:spPr>
          <a:xfrm>
            <a:off x="527199" y="6244966"/>
            <a:ext cx="2590800" cy="184666"/>
          </a:xfrm>
          <a:prstGeom prst="rect">
            <a:avLst/>
          </a:prstGeom>
          <a:noFill/>
        </p:spPr>
        <p:txBody>
          <a:bodyPr wrap="square" lIns="0" rIns="0" rtlCol="0">
            <a:spAutoFit/>
          </a:bodyPr>
          <a:lstStyle/>
          <a:p>
            <a:pPr eaLnBrk="0" hangingPunct="0">
              <a:spcBef>
                <a:spcPct val="50000"/>
              </a:spcBef>
            </a:pPr>
            <a:r>
              <a:rPr lang="en-US" sz="600" b="1" dirty="0">
                <a:solidFill>
                  <a:schemeClr val="bg1"/>
                </a:solidFill>
                <a:latin typeface="Arial" pitchFamily="34" charset="0"/>
                <a:cs typeface="Arial" pitchFamily="34" charset="0"/>
              </a:rPr>
              <a:t>© 2019 Dechert</a:t>
            </a:r>
            <a:r>
              <a:rPr lang="en-US" sz="600" b="1" baseline="0" dirty="0">
                <a:solidFill>
                  <a:schemeClr val="bg1"/>
                </a:solidFill>
                <a:latin typeface="Arial" pitchFamily="34" charset="0"/>
                <a:cs typeface="Arial" pitchFamily="34" charset="0"/>
              </a:rPr>
              <a:t> LLP</a:t>
            </a:r>
            <a:endParaRPr lang="en-US" sz="600" b="1" dirty="0">
              <a:solidFill>
                <a:schemeClr val="bg1"/>
              </a:solidFill>
              <a:latin typeface="Arial" pitchFamily="34" charset="0"/>
              <a:cs typeface="Arial" pitchFamily="34" charset="0"/>
            </a:endParaRPr>
          </a:p>
        </p:txBody>
      </p:sp>
      <p:sp>
        <p:nvSpPr>
          <p:cNvPr id="9" name="Title 1"/>
          <p:cNvSpPr>
            <a:spLocks noGrp="1"/>
          </p:cNvSpPr>
          <p:nvPr>
            <p:ph type="ctrTitle" hasCustomPrompt="1"/>
          </p:nvPr>
        </p:nvSpPr>
        <p:spPr>
          <a:xfrm>
            <a:off x="4023360" y="381001"/>
            <a:ext cx="4560176" cy="1921953"/>
          </a:xfrm>
        </p:spPr>
        <p:txBody>
          <a:bodyPr wrap="square" anchor="b">
            <a:normAutofit/>
          </a:bodyPr>
          <a:lstStyle>
            <a:lvl1pPr algn="r">
              <a:lnSpc>
                <a:spcPct val="100000"/>
              </a:lnSpc>
              <a:defRPr sz="2600" b="0">
                <a:solidFill>
                  <a:schemeClr val="bg1"/>
                </a:solidFill>
              </a:defRPr>
            </a:lvl1pPr>
          </a:lstStyle>
          <a:p>
            <a:r>
              <a:rPr lang="en-US"/>
              <a:t>Enter Presentation Title</a:t>
            </a:r>
          </a:p>
        </p:txBody>
      </p:sp>
      <p:sp>
        <p:nvSpPr>
          <p:cNvPr id="10" name="Subtitle 2"/>
          <p:cNvSpPr>
            <a:spLocks noGrp="1"/>
          </p:cNvSpPr>
          <p:nvPr>
            <p:ph type="subTitle" idx="1" hasCustomPrompt="1"/>
          </p:nvPr>
        </p:nvSpPr>
        <p:spPr>
          <a:xfrm>
            <a:off x="4740812" y="2443860"/>
            <a:ext cx="3842723" cy="1509162"/>
          </a:xfrm>
        </p:spPr>
        <p:txBody>
          <a:bodyPr wrap="square" anchor="t" anchorCtr="0">
            <a:norm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here to add presenters</a:t>
            </a:r>
          </a:p>
        </p:txBody>
      </p:sp>
      <p:sp>
        <p:nvSpPr>
          <p:cNvPr id="12" name="Date Placeholder 3"/>
          <p:cNvSpPr>
            <a:spLocks noGrp="1"/>
          </p:cNvSpPr>
          <p:nvPr>
            <p:ph type="dt" sz="half" idx="2"/>
          </p:nvPr>
        </p:nvSpPr>
        <p:spPr>
          <a:xfrm>
            <a:off x="6063075" y="4449412"/>
            <a:ext cx="2590800" cy="375744"/>
          </a:xfrm>
          <a:prstGeom prst="rect">
            <a:avLst/>
          </a:prstGeom>
        </p:spPr>
        <p:txBody>
          <a:bodyPr vert="horz" lIns="0" tIns="45720" rIns="91440" bIns="45720" rtlCol="0" anchor="t" anchorCtr="0"/>
          <a:lstStyle>
            <a:lvl1pPr algn="r">
              <a:defRPr sz="1400" b="0">
                <a:solidFill>
                  <a:schemeClr val="bg1"/>
                </a:solidFill>
              </a:defRPr>
            </a:lvl1pPr>
          </a:lstStyle>
          <a:p>
            <a:r>
              <a:rPr lang="en-US"/>
              <a:t>October 28, 2022</a:t>
            </a:r>
            <a:endParaRPr lang="en-US" dirty="0"/>
          </a:p>
        </p:txBody>
      </p:sp>
      <p:sp>
        <p:nvSpPr>
          <p:cNvPr id="8" name="Date Placeholder 3"/>
          <p:cNvSpPr txBox="1"/>
          <p:nvPr userDrawn="1"/>
        </p:nvSpPr>
        <p:spPr>
          <a:xfrm>
            <a:off x="5732245" y="4310556"/>
            <a:ext cx="2590800" cy="375744"/>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dirty="0">
              <a:solidFill>
                <a:schemeClr val="bg1"/>
              </a:solidFill>
            </a:endParaRPr>
          </a:p>
        </p:txBody>
      </p:sp>
    </p:spTree>
    <p:extLst>
      <p:ext uri="{BB962C8B-B14F-4D97-AF65-F5344CB8AC3E}">
        <p14:creationId xmlns:p14="http://schemas.microsoft.com/office/powerpoint/2010/main" val="830932237"/>
      </p:ext>
    </p:extLst>
  </p:cSld>
  <p:clrMapOvr>
    <a:masterClrMapping/>
  </p:clrMapOvr>
  <p:transition/>
  <p:extLst>
    <p:ext uri="{DCECCB84-F9BA-43D5-87BE-67443E8EF086}">
      <p15:sldGuideLst xmlns:p15="http://schemas.microsoft.com/office/powerpoint/2012/main">
        <p15:guide id="1" pos="2880" userDrawn="1">
          <p15:clr>
            <a:srgbClr val="FBAE40"/>
          </p15:clr>
        </p15:guide>
        <p15:guide id="2" pos="540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minar List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304800"/>
            <a:ext cx="8229600" cy="874931"/>
          </a:xfrm>
        </p:spPr>
        <p:txBody>
          <a:bodyPr anchor="b" anchorCtr="0">
            <a:normAutofit/>
          </a:bodyPr>
          <a:lstStyle>
            <a:lvl1pPr algn="l">
              <a:lnSpc>
                <a:spcPct val="100000"/>
              </a:lnSpc>
              <a:defRPr sz="3000" b="0" i="0" u="none">
                <a:solidFill>
                  <a:srgbClr val="00395C"/>
                </a:solidFill>
              </a:defRPr>
            </a:lvl1pPr>
          </a:lstStyle>
          <a:p>
            <a:r>
              <a:rPr lang="en-US" dirty="0"/>
              <a:t>Upcoming Seminars – enter </a:t>
            </a:r>
          </a:p>
        </p:txBody>
      </p:sp>
      <p:sp>
        <p:nvSpPr>
          <p:cNvPr id="4" name="Text Placeholder 3"/>
          <p:cNvSpPr>
            <a:spLocks noGrp="1"/>
          </p:cNvSpPr>
          <p:nvPr>
            <p:ph type="body" sz="quarter" idx="28" hasCustomPrompt="1"/>
          </p:nvPr>
        </p:nvSpPr>
        <p:spPr>
          <a:xfrm>
            <a:off x="533400" y="1674001"/>
            <a:ext cx="8229600" cy="304800"/>
          </a:xfrm>
        </p:spPr>
        <p:txBody>
          <a:bodyPr anchor="b" anchorCtr="0">
            <a:noAutofit/>
          </a:bodyPr>
          <a:lstStyle>
            <a:lvl1pPr marL="0" indent="0">
              <a:spcBef>
                <a:spcPts val="0"/>
              </a:spcBef>
              <a:buNone/>
              <a:defRPr sz="1400" b="1">
                <a:solidFill>
                  <a:srgbClr val="0F375C"/>
                </a:solidFill>
              </a:defRPr>
            </a:lvl1pPr>
          </a:lstStyle>
          <a:p>
            <a:pPr lvl="0"/>
            <a:r>
              <a:rPr lang="en-US" dirty="0"/>
              <a:t>Event Title</a:t>
            </a:r>
          </a:p>
        </p:txBody>
      </p:sp>
      <p:sp>
        <p:nvSpPr>
          <p:cNvPr id="6" name="Content Placeholder 5"/>
          <p:cNvSpPr>
            <a:spLocks noGrp="1"/>
          </p:cNvSpPr>
          <p:nvPr>
            <p:ph sz="quarter" idx="29" hasCustomPrompt="1"/>
          </p:nvPr>
        </p:nvSpPr>
        <p:spPr>
          <a:xfrm>
            <a:off x="533400" y="1978801"/>
            <a:ext cx="8229600" cy="304800"/>
          </a:xfrm>
        </p:spPr>
        <p:txBody>
          <a:bodyPr>
            <a:noAutofit/>
          </a:bodyPr>
          <a:lstStyle>
            <a:lvl1pPr marL="0" indent="0">
              <a:spcBef>
                <a:spcPts val="0"/>
              </a:spcBef>
              <a:buNone/>
              <a:defRPr sz="1400" i="1">
                <a:solidFill>
                  <a:srgbClr val="0F375C"/>
                </a:solidFill>
              </a:defRPr>
            </a:lvl1pPr>
            <a:lvl2pPr marL="457200" inden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en-US" dirty="0"/>
              <a:t>Subtitle</a:t>
            </a:r>
          </a:p>
        </p:txBody>
      </p:sp>
      <p:sp>
        <p:nvSpPr>
          <p:cNvPr id="48" name="Content Placeholder 5"/>
          <p:cNvSpPr>
            <a:spLocks noGrp="1"/>
          </p:cNvSpPr>
          <p:nvPr>
            <p:ph sz="quarter" idx="30" hasCustomPrompt="1"/>
          </p:nvPr>
        </p:nvSpPr>
        <p:spPr>
          <a:xfrm>
            <a:off x="533400" y="2292459"/>
            <a:ext cx="8229600" cy="241008"/>
          </a:xfrm>
        </p:spPr>
        <p:txBody>
          <a:bodyPr anchor="ctr" anchorCtr="0">
            <a:noAutofit/>
          </a:bodyPr>
          <a:lstStyle>
            <a:lvl1pPr marL="0" indent="0">
              <a:spcBef>
                <a:spcPts val="0"/>
              </a:spcBef>
              <a:buNone/>
              <a:defRPr sz="1400" i="0">
                <a:solidFill>
                  <a:srgbClr val="0F375C"/>
                </a:solidFill>
              </a:defRPr>
            </a:lvl1pPr>
            <a:lvl2pPr marL="457200" inden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en-US" dirty="0"/>
              <a:t>Date | Time</a:t>
            </a:r>
          </a:p>
        </p:txBody>
      </p:sp>
      <p:sp>
        <p:nvSpPr>
          <p:cNvPr id="49" name="Text Placeholder 48"/>
          <p:cNvSpPr>
            <a:spLocks noGrp="1"/>
          </p:cNvSpPr>
          <p:nvPr>
            <p:ph type="body" sz="quarter" idx="31" hasCustomPrompt="1"/>
          </p:nvPr>
        </p:nvSpPr>
        <p:spPr>
          <a:xfrm>
            <a:off x="533400" y="2533467"/>
            <a:ext cx="8229600" cy="228600"/>
          </a:xfrm>
        </p:spPr>
        <p:txBody>
          <a:bodyPr anchor="ctr" anchorCtr="0">
            <a:noAutofit/>
          </a:bodyPr>
          <a:lstStyle>
            <a:lvl1pPr marL="0" indent="0">
              <a:buNone/>
              <a:defRPr sz="1400">
                <a:solidFill>
                  <a:srgbClr val="0F375C"/>
                </a:solidFill>
              </a:defRPr>
            </a:lvl1pPr>
            <a:lvl2pPr marL="457200" indent="0">
              <a:buNone/>
              <a:defRPr sz="1400"/>
            </a:lvl2pPr>
            <a:lvl3pPr marL="914400" indent="0">
              <a:buFont typeface="Arial" panose="020B0604020202020204" pitchFamily="34" charset="0"/>
              <a:buNone/>
              <a:defRPr sz="1400"/>
            </a:lvl3pPr>
            <a:lvl4pPr marL="1371600" indent="0">
              <a:buNone/>
              <a:defRPr sz="1600"/>
            </a:lvl4pPr>
            <a:lvl5pPr marL="1828800" indent="0">
              <a:buNone/>
              <a:defRPr sz="1600"/>
            </a:lvl5pPr>
          </a:lstStyle>
          <a:p>
            <a:pPr lvl="0"/>
            <a:r>
              <a:rPr lang="en-US" dirty="0"/>
              <a:t>Location</a:t>
            </a:r>
          </a:p>
        </p:txBody>
      </p:sp>
      <p:sp>
        <p:nvSpPr>
          <p:cNvPr id="50" name="Text Placeholder 3"/>
          <p:cNvSpPr>
            <a:spLocks noGrp="1"/>
          </p:cNvSpPr>
          <p:nvPr>
            <p:ph type="body" sz="quarter" idx="32" hasCustomPrompt="1"/>
          </p:nvPr>
        </p:nvSpPr>
        <p:spPr>
          <a:xfrm>
            <a:off x="533400" y="3016857"/>
            <a:ext cx="8229600" cy="304800"/>
          </a:xfrm>
        </p:spPr>
        <p:txBody>
          <a:bodyPr anchor="b" anchorCtr="0">
            <a:noAutofit/>
          </a:bodyPr>
          <a:lstStyle>
            <a:lvl1pPr marL="0" indent="0">
              <a:spcBef>
                <a:spcPts val="0"/>
              </a:spcBef>
              <a:buNone/>
              <a:defRPr sz="1400" b="1">
                <a:solidFill>
                  <a:srgbClr val="0F375C"/>
                </a:solidFill>
              </a:defRPr>
            </a:lvl1pPr>
          </a:lstStyle>
          <a:p>
            <a:pPr lvl="0"/>
            <a:r>
              <a:rPr lang="en-US" dirty="0"/>
              <a:t>Event Title</a:t>
            </a:r>
          </a:p>
        </p:txBody>
      </p:sp>
      <p:sp>
        <p:nvSpPr>
          <p:cNvPr id="51" name="Content Placeholder 5"/>
          <p:cNvSpPr>
            <a:spLocks noGrp="1"/>
          </p:cNvSpPr>
          <p:nvPr>
            <p:ph sz="quarter" idx="33" hasCustomPrompt="1"/>
          </p:nvPr>
        </p:nvSpPr>
        <p:spPr>
          <a:xfrm>
            <a:off x="533400" y="3321657"/>
            <a:ext cx="8229600" cy="304800"/>
          </a:xfrm>
        </p:spPr>
        <p:txBody>
          <a:bodyPr>
            <a:noAutofit/>
          </a:bodyPr>
          <a:lstStyle>
            <a:lvl1pPr marL="0" indent="0">
              <a:spcBef>
                <a:spcPts val="0"/>
              </a:spcBef>
              <a:buNone/>
              <a:defRPr sz="1400" i="1">
                <a:solidFill>
                  <a:srgbClr val="0F375C"/>
                </a:solidFill>
              </a:defRPr>
            </a:lvl1pPr>
            <a:lvl2pPr marL="457200" inden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en-US" dirty="0"/>
              <a:t>Subtitle</a:t>
            </a:r>
          </a:p>
        </p:txBody>
      </p:sp>
      <p:sp>
        <p:nvSpPr>
          <p:cNvPr id="52" name="Content Placeholder 5"/>
          <p:cNvSpPr>
            <a:spLocks noGrp="1"/>
          </p:cNvSpPr>
          <p:nvPr>
            <p:ph sz="quarter" idx="34" hasCustomPrompt="1"/>
          </p:nvPr>
        </p:nvSpPr>
        <p:spPr>
          <a:xfrm>
            <a:off x="533400" y="3635315"/>
            <a:ext cx="8229600" cy="241008"/>
          </a:xfrm>
        </p:spPr>
        <p:txBody>
          <a:bodyPr anchor="ctr" anchorCtr="0">
            <a:noAutofit/>
          </a:bodyPr>
          <a:lstStyle>
            <a:lvl1pPr marL="0" indent="0">
              <a:spcBef>
                <a:spcPts val="0"/>
              </a:spcBef>
              <a:buNone/>
              <a:defRPr sz="1400" i="0">
                <a:solidFill>
                  <a:srgbClr val="0F375C"/>
                </a:solidFill>
              </a:defRPr>
            </a:lvl1pPr>
            <a:lvl2pPr marL="457200" inden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en-US" dirty="0"/>
              <a:t>Date | Time</a:t>
            </a:r>
          </a:p>
        </p:txBody>
      </p:sp>
      <p:sp>
        <p:nvSpPr>
          <p:cNvPr id="53" name="Text Placeholder 48"/>
          <p:cNvSpPr>
            <a:spLocks noGrp="1"/>
          </p:cNvSpPr>
          <p:nvPr>
            <p:ph type="body" sz="quarter" idx="35" hasCustomPrompt="1"/>
          </p:nvPr>
        </p:nvSpPr>
        <p:spPr>
          <a:xfrm>
            <a:off x="533400" y="3876323"/>
            <a:ext cx="8229600" cy="228600"/>
          </a:xfrm>
        </p:spPr>
        <p:txBody>
          <a:bodyPr anchor="ctr" anchorCtr="0">
            <a:noAutofit/>
          </a:bodyPr>
          <a:lstStyle>
            <a:lvl1pPr marL="0" indent="0">
              <a:buNone/>
              <a:defRPr sz="1400">
                <a:solidFill>
                  <a:srgbClr val="0F375C"/>
                </a:solidFill>
              </a:defRPr>
            </a:lvl1pPr>
            <a:lvl2pPr marL="457200" indent="0">
              <a:buNone/>
              <a:defRPr sz="1400"/>
            </a:lvl2pPr>
            <a:lvl3pPr marL="914400" indent="0">
              <a:buFont typeface="Arial" panose="020B0604020202020204" pitchFamily="34" charset="0"/>
              <a:buNone/>
              <a:defRPr sz="1400"/>
            </a:lvl3pPr>
            <a:lvl4pPr marL="1371600" indent="0">
              <a:buNone/>
              <a:defRPr sz="1600"/>
            </a:lvl4pPr>
            <a:lvl5pPr marL="1828800" indent="0">
              <a:buNone/>
              <a:defRPr sz="1600"/>
            </a:lvl5pPr>
          </a:lstStyle>
          <a:p>
            <a:pPr lvl="0"/>
            <a:r>
              <a:rPr lang="en-US" dirty="0"/>
              <a:t>Location</a:t>
            </a:r>
          </a:p>
        </p:txBody>
      </p:sp>
      <p:sp>
        <p:nvSpPr>
          <p:cNvPr id="54" name="Text Placeholder 3"/>
          <p:cNvSpPr>
            <a:spLocks noGrp="1"/>
          </p:cNvSpPr>
          <p:nvPr>
            <p:ph type="body" sz="quarter" idx="36" hasCustomPrompt="1"/>
          </p:nvPr>
        </p:nvSpPr>
        <p:spPr>
          <a:xfrm>
            <a:off x="533400" y="4379210"/>
            <a:ext cx="8229600" cy="304800"/>
          </a:xfrm>
        </p:spPr>
        <p:txBody>
          <a:bodyPr anchor="b" anchorCtr="0">
            <a:noAutofit/>
          </a:bodyPr>
          <a:lstStyle>
            <a:lvl1pPr marL="0" indent="0">
              <a:spcBef>
                <a:spcPts val="0"/>
              </a:spcBef>
              <a:buNone/>
              <a:defRPr sz="1400" b="1">
                <a:solidFill>
                  <a:srgbClr val="0F375C"/>
                </a:solidFill>
              </a:defRPr>
            </a:lvl1pPr>
          </a:lstStyle>
          <a:p>
            <a:pPr lvl="0"/>
            <a:r>
              <a:rPr lang="en-US" dirty="0"/>
              <a:t>Event Title</a:t>
            </a:r>
          </a:p>
        </p:txBody>
      </p:sp>
      <p:sp>
        <p:nvSpPr>
          <p:cNvPr id="55" name="Content Placeholder 5"/>
          <p:cNvSpPr>
            <a:spLocks noGrp="1"/>
          </p:cNvSpPr>
          <p:nvPr>
            <p:ph sz="quarter" idx="37" hasCustomPrompt="1"/>
          </p:nvPr>
        </p:nvSpPr>
        <p:spPr>
          <a:xfrm>
            <a:off x="533400" y="4684010"/>
            <a:ext cx="8229600" cy="304800"/>
          </a:xfrm>
        </p:spPr>
        <p:txBody>
          <a:bodyPr>
            <a:noAutofit/>
          </a:bodyPr>
          <a:lstStyle>
            <a:lvl1pPr marL="0" indent="0">
              <a:spcBef>
                <a:spcPts val="0"/>
              </a:spcBef>
              <a:buNone/>
              <a:defRPr sz="1400" i="1">
                <a:solidFill>
                  <a:srgbClr val="0F375C"/>
                </a:solidFill>
              </a:defRPr>
            </a:lvl1pPr>
            <a:lvl2pPr marL="457200" inden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en-US" dirty="0"/>
              <a:t>Subtitle</a:t>
            </a:r>
          </a:p>
        </p:txBody>
      </p:sp>
      <p:sp>
        <p:nvSpPr>
          <p:cNvPr id="56" name="Content Placeholder 5"/>
          <p:cNvSpPr>
            <a:spLocks noGrp="1"/>
          </p:cNvSpPr>
          <p:nvPr>
            <p:ph sz="quarter" idx="38" hasCustomPrompt="1"/>
          </p:nvPr>
        </p:nvSpPr>
        <p:spPr>
          <a:xfrm>
            <a:off x="533400" y="4997668"/>
            <a:ext cx="8229600" cy="241008"/>
          </a:xfrm>
        </p:spPr>
        <p:txBody>
          <a:bodyPr anchor="ctr" anchorCtr="0">
            <a:noAutofit/>
          </a:bodyPr>
          <a:lstStyle>
            <a:lvl1pPr marL="0" indent="0">
              <a:spcBef>
                <a:spcPts val="0"/>
              </a:spcBef>
              <a:buNone/>
              <a:defRPr sz="1400" i="0">
                <a:solidFill>
                  <a:srgbClr val="0F375C"/>
                </a:solidFill>
              </a:defRPr>
            </a:lvl1pPr>
            <a:lvl2pPr marL="457200" inden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en-US" dirty="0"/>
              <a:t>Date | Time</a:t>
            </a:r>
          </a:p>
        </p:txBody>
      </p:sp>
      <p:sp>
        <p:nvSpPr>
          <p:cNvPr id="57" name="Text Placeholder 48"/>
          <p:cNvSpPr>
            <a:spLocks noGrp="1"/>
          </p:cNvSpPr>
          <p:nvPr>
            <p:ph type="body" sz="quarter" idx="39" hasCustomPrompt="1"/>
          </p:nvPr>
        </p:nvSpPr>
        <p:spPr>
          <a:xfrm>
            <a:off x="533400" y="5238676"/>
            <a:ext cx="8229600" cy="228600"/>
          </a:xfrm>
        </p:spPr>
        <p:txBody>
          <a:bodyPr anchor="ctr" anchorCtr="0">
            <a:noAutofit/>
          </a:bodyPr>
          <a:lstStyle>
            <a:lvl1pPr marL="0" indent="0">
              <a:buNone/>
              <a:defRPr sz="1400">
                <a:solidFill>
                  <a:srgbClr val="0F375C"/>
                </a:solidFill>
              </a:defRPr>
            </a:lvl1pPr>
            <a:lvl2pPr marL="457200" indent="0">
              <a:buNone/>
              <a:defRPr sz="1400"/>
            </a:lvl2pPr>
            <a:lvl3pPr marL="914400" indent="0">
              <a:buFont typeface="Arial" panose="020B0604020202020204" pitchFamily="34" charset="0"/>
              <a:buNone/>
              <a:defRPr sz="1400"/>
            </a:lvl3pPr>
            <a:lvl4pPr marL="1371600" indent="0">
              <a:buNone/>
              <a:defRPr sz="1600"/>
            </a:lvl4pPr>
            <a:lvl5pPr marL="1828800" indent="0">
              <a:buNone/>
              <a:defRPr sz="1600"/>
            </a:lvl5pPr>
          </a:lstStyle>
          <a:p>
            <a:pPr lvl="0"/>
            <a:r>
              <a:rPr lang="en-US" dirty="0"/>
              <a:t>Location</a:t>
            </a:r>
          </a:p>
        </p:txBody>
      </p:sp>
      <p:cxnSp>
        <p:nvCxnSpPr>
          <p:cNvPr id="20" name="Straight Connector 19"/>
          <p:cNvCxnSpPr/>
          <p:nvPr userDrawn="1"/>
        </p:nvCxnSpPr>
        <p:spPr>
          <a:xfrm>
            <a:off x="539104" y="1405833"/>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
        <p:nvSpPr>
          <p:cNvPr id="22" name="Footer Placeholder 4"/>
          <p:cNvSpPr>
            <a:spLocks noGrp="1"/>
          </p:cNvSpPr>
          <p:nvPr>
            <p:ph type="ftr" sz="quarter" idx="3"/>
          </p:nvPr>
        </p:nvSpPr>
        <p:spPr>
          <a:xfrm>
            <a:off x="1828800" y="6561746"/>
            <a:ext cx="6324600" cy="301752"/>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a:t>ESG Developments Outside the United States</a:t>
            </a:r>
            <a:endParaRPr lang="en-US" dirty="0"/>
          </a:p>
        </p:txBody>
      </p:sp>
      <p:sp>
        <p:nvSpPr>
          <p:cNvPr id="23" name="Slide Number Placeholder 5"/>
          <p:cNvSpPr>
            <a:spLocks noGrp="1"/>
          </p:cNvSpPr>
          <p:nvPr>
            <p:ph type="sldNum" sz="quarter" idx="4"/>
          </p:nvPr>
        </p:nvSpPr>
        <p:spPr>
          <a:xfrm>
            <a:off x="8153400" y="6561746"/>
            <a:ext cx="948068" cy="301752"/>
          </a:xfrm>
          <a:prstGeom prst="rect">
            <a:avLst/>
          </a:prstGeom>
        </p:spPr>
        <p:txBody>
          <a:bodyPr vert="horz" lIns="91440" tIns="45720" rIns="91440" bIns="45720" rtlCol="0" anchor="ctr"/>
          <a:lstStyle>
            <a:lvl1pPr algn="r">
              <a:defRPr sz="900" b="1">
                <a:solidFill>
                  <a:srgbClr val="00395C"/>
                </a:solidFill>
              </a:defRPr>
            </a:lvl1pPr>
          </a:lstStyle>
          <a:p>
            <a:fld id="{423ACDEF-398B-4923-BAF3-0AF17CFC972B}" type="slidenum">
              <a:rPr lang="en-US" smtClean="0"/>
              <a:pPr/>
              <a:t>‹#›</a:t>
            </a:fld>
            <a:endParaRPr lang="en-US" dirty="0"/>
          </a:p>
        </p:txBody>
      </p:sp>
      <p:sp>
        <p:nvSpPr>
          <p:cNvPr id="24" name="Date Placeholder 3"/>
          <p:cNvSpPr>
            <a:spLocks noGrp="1"/>
          </p:cNvSpPr>
          <p:nvPr>
            <p:ph type="dt" sz="half" idx="2"/>
          </p:nvPr>
        </p:nvSpPr>
        <p:spPr>
          <a:xfrm>
            <a:off x="0" y="6561746"/>
            <a:ext cx="1752600" cy="301752"/>
          </a:xfrm>
          <a:prstGeom prst="rect">
            <a:avLst/>
          </a:prstGeom>
        </p:spPr>
        <p:txBody>
          <a:bodyPr vert="horz" lIns="91440" tIns="45720" rIns="91440" bIns="45720" rtlCol="0" anchor="ctr"/>
          <a:lstStyle>
            <a:lvl1pPr algn="r">
              <a:defRPr sz="900">
                <a:solidFill>
                  <a:srgbClr val="0F375C"/>
                </a:solidFill>
              </a:defRPr>
            </a:lvl1pPr>
          </a:lstStyle>
          <a:p>
            <a:r>
              <a:rPr lang="en-US"/>
              <a:t>October 28, 2022</a:t>
            </a:r>
            <a:endParaRPr lang="en-US" dirty="0"/>
          </a:p>
        </p:txBody>
      </p:sp>
      <p:grpSp>
        <p:nvGrpSpPr>
          <p:cNvPr id="26" name="Group 25"/>
          <p:cNvGrpSpPr/>
          <p:nvPr userDrawn="1"/>
        </p:nvGrpSpPr>
        <p:grpSpPr>
          <a:xfrm>
            <a:off x="0" y="6200848"/>
            <a:ext cx="9144000" cy="332162"/>
            <a:chOff x="0" y="3115525"/>
            <a:chExt cx="9144000" cy="332162"/>
          </a:xfrm>
        </p:grpSpPr>
        <p:cxnSp>
          <p:nvCxnSpPr>
            <p:cNvPr id="27" name="Straight Connector 26"/>
            <p:cNvCxnSpPr/>
            <p:nvPr userDrawn="1"/>
          </p:nvCxnSpPr>
          <p:spPr>
            <a:xfrm flipH="1" flipV="1">
              <a:off x="1" y="3115525"/>
              <a:ext cx="6443132" cy="325117"/>
            </a:xfrm>
            <a:prstGeom prst="line">
              <a:avLst/>
            </a:prstGeom>
            <a:ln w="12700">
              <a:solidFill>
                <a:srgbClr val="77777A"/>
              </a:solidFill>
            </a:ln>
          </p:spPr>
          <p:style>
            <a:lnRef idx="1">
              <a:schemeClr val="accent1"/>
            </a:lnRef>
            <a:fillRef idx="0">
              <a:schemeClr val="accent1"/>
            </a:fillRef>
            <a:effectRef idx="0">
              <a:schemeClr val="accent1"/>
            </a:effectRef>
            <a:fontRef idx="minor">
              <a:schemeClr val="tx1"/>
            </a:fontRef>
          </p:style>
        </p:cxnSp>
        <p:sp>
          <p:nvSpPr>
            <p:cNvPr id="28" name="Right Triangle 27"/>
            <p:cNvSpPr/>
            <p:nvPr userDrawn="1"/>
          </p:nvSpPr>
          <p:spPr>
            <a:xfrm>
              <a:off x="0" y="3254375"/>
              <a:ext cx="6646333" cy="186267"/>
            </a:xfrm>
            <a:prstGeom prst="rtTriangle">
              <a:avLst/>
            </a:prstGeom>
            <a:solidFill>
              <a:srgbClr val="EB6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ight Triangle 28"/>
            <p:cNvSpPr/>
            <p:nvPr userDrawn="1"/>
          </p:nvSpPr>
          <p:spPr>
            <a:xfrm flipH="1">
              <a:off x="6443133" y="3115525"/>
              <a:ext cx="2700867" cy="332162"/>
            </a:xfrm>
            <a:prstGeom prst="rtTriangle">
              <a:avLst/>
            </a:prstGeom>
            <a:solidFill>
              <a:srgbClr val="003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30" name="Straight Connector 29"/>
            <p:cNvCxnSpPr/>
            <p:nvPr userDrawn="1"/>
          </p:nvCxnSpPr>
          <p:spPr>
            <a:xfrm>
              <a:off x="0" y="3445933"/>
              <a:ext cx="9144000" cy="0"/>
            </a:xfrm>
            <a:prstGeom prst="line">
              <a:avLst/>
            </a:prstGeom>
            <a:ln w="12700">
              <a:solidFill>
                <a:srgbClr val="00395C"/>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userDrawn="1"/>
        </p:nvCxnSpPr>
        <p:spPr>
          <a:xfrm>
            <a:off x="1789493" y="6657764"/>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7673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minar Listings Gri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304800"/>
            <a:ext cx="8229600" cy="874931"/>
          </a:xfrm>
        </p:spPr>
        <p:txBody>
          <a:bodyPr anchor="b" anchorCtr="0">
            <a:normAutofit/>
          </a:bodyPr>
          <a:lstStyle>
            <a:lvl1pPr algn="l">
              <a:lnSpc>
                <a:spcPct val="100000"/>
              </a:lnSpc>
              <a:defRPr sz="3000" b="0" i="0" u="none">
                <a:solidFill>
                  <a:srgbClr val="00395C"/>
                </a:solidFill>
              </a:defRPr>
            </a:lvl1pPr>
          </a:lstStyle>
          <a:p>
            <a:r>
              <a:rPr lang="en-US" dirty="0"/>
              <a:t>Upcoming Seminars – enter </a:t>
            </a:r>
          </a:p>
        </p:txBody>
      </p:sp>
      <p:sp>
        <p:nvSpPr>
          <p:cNvPr id="4" name="Text Placeholder 3"/>
          <p:cNvSpPr>
            <a:spLocks noGrp="1"/>
          </p:cNvSpPr>
          <p:nvPr>
            <p:ph type="body" sz="quarter" idx="28" hasCustomPrompt="1"/>
          </p:nvPr>
        </p:nvSpPr>
        <p:spPr>
          <a:xfrm>
            <a:off x="533400" y="1669872"/>
            <a:ext cx="3886200" cy="457200"/>
          </a:xfrm>
        </p:spPr>
        <p:txBody>
          <a:bodyPr anchor="b" anchorCtr="0">
            <a:noAutofit/>
          </a:bodyPr>
          <a:lstStyle>
            <a:lvl1pPr marL="0" indent="0">
              <a:spcBef>
                <a:spcPts val="0"/>
              </a:spcBef>
              <a:buNone/>
              <a:defRPr sz="1400" b="1">
                <a:solidFill>
                  <a:srgbClr val="0F375C"/>
                </a:solidFill>
              </a:defRPr>
            </a:lvl1pPr>
          </a:lstStyle>
          <a:p>
            <a:pPr lvl="0"/>
            <a:r>
              <a:rPr lang="en-US" dirty="0"/>
              <a:t>Event Title</a:t>
            </a:r>
          </a:p>
        </p:txBody>
      </p:sp>
      <p:sp>
        <p:nvSpPr>
          <p:cNvPr id="6" name="Content Placeholder 5"/>
          <p:cNvSpPr>
            <a:spLocks noGrp="1"/>
          </p:cNvSpPr>
          <p:nvPr>
            <p:ph sz="quarter" idx="29" hasCustomPrompt="1"/>
          </p:nvPr>
        </p:nvSpPr>
        <p:spPr>
          <a:xfrm>
            <a:off x="533400" y="2127072"/>
            <a:ext cx="3886200" cy="435934"/>
          </a:xfrm>
        </p:spPr>
        <p:txBody>
          <a:bodyPr>
            <a:noAutofit/>
          </a:bodyPr>
          <a:lstStyle>
            <a:lvl1pPr marL="0" indent="0">
              <a:spcBef>
                <a:spcPts val="0"/>
              </a:spcBef>
              <a:buNone/>
              <a:defRPr sz="1400" i="1">
                <a:solidFill>
                  <a:srgbClr val="0F375C"/>
                </a:solidFill>
              </a:defRPr>
            </a:lvl1pPr>
            <a:lvl2pPr marL="457200" inden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en-US" dirty="0"/>
              <a:t>Subtitle</a:t>
            </a:r>
          </a:p>
        </p:txBody>
      </p:sp>
      <p:sp>
        <p:nvSpPr>
          <p:cNvPr id="48" name="Content Placeholder 5"/>
          <p:cNvSpPr>
            <a:spLocks noGrp="1"/>
          </p:cNvSpPr>
          <p:nvPr>
            <p:ph sz="quarter" idx="30" hasCustomPrompt="1"/>
          </p:nvPr>
        </p:nvSpPr>
        <p:spPr>
          <a:xfrm>
            <a:off x="533400" y="2648064"/>
            <a:ext cx="3886200" cy="241008"/>
          </a:xfrm>
        </p:spPr>
        <p:txBody>
          <a:bodyPr anchor="ctr" anchorCtr="0">
            <a:noAutofit/>
          </a:bodyPr>
          <a:lstStyle>
            <a:lvl1pPr marL="0" indent="0">
              <a:spcBef>
                <a:spcPts val="0"/>
              </a:spcBef>
              <a:buNone/>
              <a:defRPr sz="1200" b="1" i="0">
                <a:solidFill>
                  <a:srgbClr val="0F375C"/>
                </a:solidFill>
              </a:defRPr>
            </a:lvl1pPr>
            <a:lvl2pPr marL="457200" inden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en-US" dirty="0"/>
              <a:t>Date | Time</a:t>
            </a:r>
          </a:p>
        </p:txBody>
      </p:sp>
      <p:sp>
        <p:nvSpPr>
          <p:cNvPr id="49" name="Text Placeholder 48"/>
          <p:cNvSpPr>
            <a:spLocks noGrp="1"/>
          </p:cNvSpPr>
          <p:nvPr>
            <p:ph type="body" sz="quarter" idx="31" hasCustomPrompt="1"/>
          </p:nvPr>
        </p:nvSpPr>
        <p:spPr>
          <a:xfrm>
            <a:off x="533400" y="2889072"/>
            <a:ext cx="3886200" cy="228600"/>
          </a:xfrm>
        </p:spPr>
        <p:txBody>
          <a:bodyPr anchor="ctr" anchorCtr="0">
            <a:noAutofit/>
          </a:bodyPr>
          <a:lstStyle>
            <a:lvl1pPr marL="0" indent="0">
              <a:buNone/>
              <a:defRPr sz="1200" b="1">
                <a:solidFill>
                  <a:srgbClr val="0F375C"/>
                </a:solidFill>
              </a:defRPr>
            </a:lvl1pPr>
            <a:lvl2pPr marL="457200" indent="0">
              <a:buNone/>
              <a:defRPr sz="1400"/>
            </a:lvl2pPr>
            <a:lvl3pPr marL="914400" indent="0">
              <a:buFont typeface="Arial" panose="020B0604020202020204" pitchFamily="34" charset="0"/>
              <a:buNone/>
              <a:defRPr sz="1400"/>
            </a:lvl3pPr>
            <a:lvl4pPr marL="1371600" indent="0">
              <a:buNone/>
              <a:defRPr sz="1600"/>
            </a:lvl4pPr>
            <a:lvl5pPr marL="1828800" indent="0">
              <a:buNone/>
              <a:defRPr sz="1600"/>
            </a:lvl5pPr>
          </a:lstStyle>
          <a:p>
            <a:pPr lvl="0"/>
            <a:r>
              <a:rPr lang="en-US" dirty="0"/>
              <a:t>Location</a:t>
            </a:r>
          </a:p>
        </p:txBody>
      </p:sp>
      <p:sp>
        <p:nvSpPr>
          <p:cNvPr id="54" name="Text Placeholder 3"/>
          <p:cNvSpPr>
            <a:spLocks noGrp="1"/>
          </p:cNvSpPr>
          <p:nvPr>
            <p:ph type="body" sz="quarter" idx="36" hasCustomPrompt="1"/>
          </p:nvPr>
        </p:nvSpPr>
        <p:spPr>
          <a:xfrm>
            <a:off x="4572000" y="1669872"/>
            <a:ext cx="3886200" cy="457200"/>
          </a:xfrm>
        </p:spPr>
        <p:txBody>
          <a:bodyPr anchor="b" anchorCtr="0">
            <a:noAutofit/>
          </a:bodyPr>
          <a:lstStyle>
            <a:lvl1pPr marL="0" indent="0">
              <a:spcBef>
                <a:spcPts val="0"/>
              </a:spcBef>
              <a:buNone/>
              <a:defRPr sz="1400" b="1">
                <a:solidFill>
                  <a:srgbClr val="0F375C"/>
                </a:solidFill>
              </a:defRPr>
            </a:lvl1pPr>
          </a:lstStyle>
          <a:p>
            <a:pPr lvl="0"/>
            <a:r>
              <a:rPr lang="en-US" dirty="0"/>
              <a:t>Event Title</a:t>
            </a:r>
          </a:p>
        </p:txBody>
      </p:sp>
      <p:sp>
        <p:nvSpPr>
          <p:cNvPr id="55" name="Content Placeholder 5"/>
          <p:cNvSpPr>
            <a:spLocks noGrp="1"/>
          </p:cNvSpPr>
          <p:nvPr>
            <p:ph sz="quarter" idx="37" hasCustomPrompt="1"/>
          </p:nvPr>
        </p:nvSpPr>
        <p:spPr>
          <a:xfrm>
            <a:off x="4572000" y="2127072"/>
            <a:ext cx="3886200" cy="435934"/>
          </a:xfrm>
        </p:spPr>
        <p:txBody>
          <a:bodyPr>
            <a:noAutofit/>
          </a:bodyPr>
          <a:lstStyle>
            <a:lvl1pPr marL="0" indent="0">
              <a:spcBef>
                <a:spcPts val="0"/>
              </a:spcBef>
              <a:buNone/>
              <a:defRPr sz="1400" i="1">
                <a:solidFill>
                  <a:srgbClr val="0F375C"/>
                </a:solidFill>
              </a:defRPr>
            </a:lvl1pPr>
            <a:lvl2pPr marL="457200" inden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en-US" dirty="0"/>
              <a:t>Subtitle</a:t>
            </a:r>
          </a:p>
        </p:txBody>
      </p:sp>
      <p:sp>
        <p:nvSpPr>
          <p:cNvPr id="56" name="Content Placeholder 5"/>
          <p:cNvSpPr>
            <a:spLocks noGrp="1"/>
          </p:cNvSpPr>
          <p:nvPr>
            <p:ph sz="quarter" idx="38" hasCustomPrompt="1"/>
          </p:nvPr>
        </p:nvSpPr>
        <p:spPr>
          <a:xfrm>
            <a:off x="4572000" y="2648064"/>
            <a:ext cx="3886200" cy="241008"/>
          </a:xfrm>
        </p:spPr>
        <p:txBody>
          <a:bodyPr anchor="ctr" anchorCtr="0">
            <a:noAutofit/>
          </a:bodyPr>
          <a:lstStyle>
            <a:lvl1pPr marL="0" indent="0">
              <a:spcBef>
                <a:spcPts val="0"/>
              </a:spcBef>
              <a:buNone/>
              <a:defRPr sz="1200" b="1" i="0">
                <a:solidFill>
                  <a:srgbClr val="0F375C"/>
                </a:solidFill>
              </a:defRPr>
            </a:lvl1pPr>
            <a:lvl2pPr marL="457200" inden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en-US" dirty="0"/>
              <a:t>Date | Time</a:t>
            </a:r>
          </a:p>
        </p:txBody>
      </p:sp>
      <p:sp>
        <p:nvSpPr>
          <p:cNvPr id="57" name="Text Placeholder 48"/>
          <p:cNvSpPr>
            <a:spLocks noGrp="1"/>
          </p:cNvSpPr>
          <p:nvPr>
            <p:ph type="body" sz="quarter" idx="39" hasCustomPrompt="1"/>
          </p:nvPr>
        </p:nvSpPr>
        <p:spPr>
          <a:xfrm>
            <a:off x="4572000" y="2889072"/>
            <a:ext cx="3886200" cy="228600"/>
          </a:xfrm>
        </p:spPr>
        <p:txBody>
          <a:bodyPr anchor="ctr" anchorCtr="0">
            <a:noAutofit/>
          </a:bodyPr>
          <a:lstStyle>
            <a:lvl1pPr marL="0" indent="0">
              <a:buNone/>
              <a:defRPr sz="1200" b="1">
                <a:solidFill>
                  <a:srgbClr val="0F375C"/>
                </a:solidFill>
              </a:defRPr>
            </a:lvl1pPr>
            <a:lvl2pPr marL="457200" indent="0">
              <a:buNone/>
              <a:defRPr sz="1400"/>
            </a:lvl2pPr>
            <a:lvl3pPr marL="914400" indent="0">
              <a:buFont typeface="Arial" panose="020B0604020202020204" pitchFamily="34" charset="0"/>
              <a:buNone/>
              <a:defRPr sz="1400"/>
            </a:lvl3pPr>
            <a:lvl4pPr marL="1371600" indent="0">
              <a:buNone/>
              <a:defRPr sz="1600"/>
            </a:lvl4pPr>
            <a:lvl5pPr marL="1828800" indent="0">
              <a:buNone/>
              <a:defRPr sz="1600"/>
            </a:lvl5pPr>
          </a:lstStyle>
          <a:p>
            <a:pPr lvl="0"/>
            <a:r>
              <a:rPr lang="en-US" dirty="0"/>
              <a:t>Location</a:t>
            </a:r>
          </a:p>
        </p:txBody>
      </p:sp>
      <p:sp>
        <p:nvSpPr>
          <p:cNvPr id="28" name="Text Placeholder 3"/>
          <p:cNvSpPr>
            <a:spLocks noGrp="1"/>
          </p:cNvSpPr>
          <p:nvPr>
            <p:ph type="body" sz="quarter" idx="40" hasCustomPrompt="1"/>
          </p:nvPr>
        </p:nvSpPr>
        <p:spPr>
          <a:xfrm>
            <a:off x="533400" y="3879672"/>
            <a:ext cx="3886200" cy="457200"/>
          </a:xfrm>
        </p:spPr>
        <p:txBody>
          <a:bodyPr anchor="b" anchorCtr="0">
            <a:noAutofit/>
          </a:bodyPr>
          <a:lstStyle>
            <a:lvl1pPr marL="0" indent="0">
              <a:spcBef>
                <a:spcPts val="0"/>
              </a:spcBef>
              <a:buNone/>
              <a:defRPr sz="1400" b="1">
                <a:solidFill>
                  <a:srgbClr val="0F375C"/>
                </a:solidFill>
              </a:defRPr>
            </a:lvl1pPr>
          </a:lstStyle>
          <a:p>
            <a:pPr lvl="0"/>
            <a:r>
              <a:rPr lang="en-US" dirty="0"/>
              <a:t>Event Title</a:t>
            </a:r>
          </a:p>
        </p:txBody>
      </p:sp>
      <p:sp>
        <p:nvSpPr>
          <p:cNvPr id="29" name="Content Placeholder 5"/>
          <p:cNvSpPr>
            <a:spLocks noGrp="1"/>
          </p:cNvSpPr>
          <p:nvPr>
            <p:ph sz="quarter" idx="41" hasCustomPrompt="1"/>
          </p:nvPr>
        </p:nvSpPr>
        <p:spPr>
          <a:xfrm>
            <a:off x="533400" y="4336872"/>
            <a:ext cx="3886200" cy="435934"/>
          </a:xfrm>
        </p:spPr>
        <p:txBody>
          <a:bodyPr>
            <a:noAutofit/>
          </a:bodyPr>
          <a:lstStyle>
            <a:lvl1pPr marL="0" indent="0">
              <a:spcBef>
                <a:spcPts val="0"/>
              </a:spcBef>
              <a:buNone/>
              <a:defRPr sz="1400" i="1">
                <a:solidFill>
                  <a:srgbClr val="0F375C"/>
                </a:solidFill>
              </a:defRPr>
            </a:lvl1pPr>
            <a:lvl2pPr marL="457200" inden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en-US" dirty="0"/>
              <a:t>Subtitle</a:t>
            </a:r>
          </a:p>
        </p:txBody>
      </p:sp>
      <p:sp>
        <p:nvSpPr>
          <p:cNvPr id="30" name="Content Placeholder 5"/>
          <p:cNvSpPr>
            <a:spLocks noGrp="1"/>
          </p:cNvSpPr>
          <p:nvPr>
            <p:ph sz="quarter" idx="42" hasCustomPrompt="1"/>
          </p:nvPr>
        </p:nvSpPr>
        <p:spPr>
          <a:xfrm>
            <a:off x="533400" y="4857864"/>
            <a:ext cx="3886200" cy="241008"/>
          </a:xfrm>
        </p:spPr>
        <p:txBody>
          <a:bodyPr anchor="ctr" anchorCtr="0">
            <a:noAutofit/>
          </a:bodyPr>
          <a:lstStyle>
            <a:lvl1pPr marL="0" indent="0">
              <a:spcBef>
                <a:spcPts val="0"/>
              </a:spcBef>
              <a:buNone/>
              <a:defRPr sz="1200" b="1" i="0">
                <a:solidFill>
                  <a:srgbClr val="0F375C"/>
                </a:solidFill>
              </a:defRPr>
            </a:lvl1pPr>
            <a:lvl2pPr marL="457200" inden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en-US" dirty="0"/>
              <a:t>Date | Time</a:t>
            </a:r>
          </a:p>
        </p:txBody>
      </p:sp>
      <p:sp>
        <p:nvSpPr>
          <p:cNvPr id="31" name="Text Placeholder 48"/>
          <p:cNvSpPr>
            <a:spLocks noGrp="1"/>
          </p:cNvSpPr>
          <p:nvPr>
            <p:ph type="body" sz="quarter" idx="43" hasCustomPrompt="1"/>
          </p:nvPr>
        </p:nvSpPr>
        <p:spPr>
          <a:xfrm>
            <a:off x="533400" y="5098872"/>
            <a:ext cx="3886200" cy="228600"/>
          </a:xfrm>
        </p:spPr>
        <p:txBody>
          <a:bodyPr anchor="ctr" anchorCtr="0">
            <a:noAutofit/>
          </a:bodyPr>
          <a:lstStyle>
            <a:lvl1pPr marL="0" indent="0">
              <a:buNone/>
              <a:defRPr sz="1200" b="1">
                <a:solidFill>
                  <a:srgbClr val="0F375C"/>
                </a:solidFill>
              </a:defRPr>
            </a:lvl1pPr>
            <a:lvl2pPr marL="457200" indent="0">
              <a:buNone/>
              <a:defRPr sz="1400"/>
            </a:lvl2pPr>
            <a:lvl3pPr marL="914400" indent="0">
              <a:buFont typeface="Arial" panose="020B0604020202020204" pitchFamily="34" charset="0"/>
              <a:buNone/>
              <a:defRPr sz="1400"/>
            </a:lvl3pPr>
            <a:lvl4pPr marL="1371600" indent="0">
              <a:buNone/>
              <a:defRPr sz="1600"/>
            </a:lvl4pPr>
            <a:lvl5pPr marL="1828800" indent="0">
              <a:buNone/>
              <a:defRPr sz="1600"/>
            </a:lvl5pPr>
          </a:lstStyle>
          <a:p>
            <a:pPr lvl="0"/>
            <a:r>
              <a:rPr lang="en-US" dirty="0"/>
              <a:t>Location</a:t>
            </a:r>
          </a:p>
        </p:txBody>
      </p:sp>
      <p:sp>
        <p:nvSpPr>
          <p:cNvPr id="32" name="Text Placeholder 3"/>
          <p:cNvSpPr>
            <a:spLocks noGrp="1"/>
          </p:cNvSpPr>
          <p:nvPr>
            <p:ph type="body" sz="quarter" idx="44" hasCustomPrompt="1"/>
          </p:nvPr>
        </p:nvSpPr>
        <p:spPr>
          <a:xfrm>
            <a:off x="4572000" y="3879672"/>
            <a:ext cx="3886200" cy="457200"/>
          </a:xfrm>
        </p:spPr>
        <p:txBody>
          <a:bodyPr anchor="b" anchorCtr="0">
            <a:noAutofit/>
          </a:bodyPr>
          <a:lstStyle>
            <a:lvl1pPr marL="0" indent="0">
              <a:spcBef>
                <a:spcPts val="0"/>
              </a:spcBef>
              <a:buNone/>
              <a:defRPr sz="1400" b="1">
                <a:solidFill>
                  <a:srgbClr val="0F375C"/>
                </a:solidFill>
              </a:defRPr>
            </a:lvl1pPr>
          </a:lstStyle>
          <a:p>
            <a:pPr lvl="0"/>
            <a:r>
              <a:rPr lang="en-US" dirty="0"/>
              <a:t>Event Title</a:t>
            </a:r>
          </a:p>
        </p:txBody>
      </p:sp>
      <p:sp>
        <p:nvSpPr>
          <p:cNvPr id="33" name="Content Placeholder 5"/>
          <p:cNvSpPr>
            <a:spLocks noGrp="1"/>
          </p:cNvSpPr>
          <p:nvPr>
            <p:ph sz="quarter" idx="45" hasCustomPrompt="1"/>
          </p:nvPr>
        </p:nvSpPr>
        <p:spPr>
          <a:xfrm>
            <a:off x="4572000" y="4336872"/>
            <a:ext cx="3886200" cy="435934"/>
          </a:xfrm>
        </p:spPr>
        <p:txBody>
          <a:bodyPr>
            <a:noAutofit/>
          </a:bodyPr>
          <a:lstStyle>
            <a:lvl1pPr marL="0" indent="0">
              <a:spcBef>
                <a:spcPts val="0"/>
              </a:spcBef>
              <a:buNone/>
              <a:defRPr sz="1400" i="1">
                <a:solidFill>
                  <a:srgbClr val="0F375C"/>
                </a:solidFill>
              </a:defRPr>
            </a:lvl1pPr>
            <a:lvl2pPr marL="457200" inden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en-US" dirty="0"/>
              <a:t>Subtitle</a:t>
            </a:r>
          </a:p>
        </p:txBody>
      </p:sp>
      <p:sp>
        <p:nvSpPr>
          <p:cNvPr id="34" name="Content Placeholder 5"/>
          <p:cNvSpPr>
            <a:spLocks noGrp="1"/>
          </p:cNvSpPr>
          <p:nvPr>
            <p:ph sz="quarter" idx="46" hasCustomPrompt="1"/>
          </p:nvPr>
        </p:nvSpPr>
        <p:spPr>
          <a:xfrm>
            <a:off x="4572000" y="4857864"/>
            <a:ext cx="3886200" cy="241008"/>
          </a:xfrm>
        </p:spPr>
        <p:txBody>
          <a:bodyPr anchor="ctr" anchorCtr="0">
            <a:noAutofit/>
          </a:bodyPr>
          <a:lstStyle>
            <a:lvl1pPr marL="0" indent="0">
              <a:spcBef>
                <a:spcPts val="0"/>
              </a:spcBef>
              <a:buNone/>
              <a:defRPr sz="1200" b="1" i="0">
                <a:solidFill>
                  <a:srgbClr val="0F375C"/>
                </a:solidFill>
              </a:defRPr>
            </a:lvl1pPr>
            <a:lvl2pPr marL="457200" inden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en-US" dirty="0"/>
              <a:t>Date | Time</a:t>
            </a:r>
          </a:p>
        </p:txBody>
      </p:sp>
      <p:sp>
        <p:nvSpPr>
          <p:cNvPr id="35" name="Text Placeholder 48"/>
          <p:cNvSpPr>
            <a:spLocks noGrp="1"/>
          </p:cNvSpPr>
          <p:nvPr>
            <p:ph type="body" sz="quarter" idx="47" hasCustomPrompt="1"/>
          </p:nvPr>
        </p:nvSpPr>
        <p:spPr>
          <a:xfrm>
            <a:off x="4572000" y="5098872"/>
            <a:ext cx="3886200" cy="228600"/>
          </a:xfrm>
        </p:spPr>
        <p:txBody>
          <a:bodyPr anchor="ctr" anchorCtr="0">
            <a:noAutofit/>
          </a:bodyPr>
          <a:lstStyle>
            <a:lvl1pPr marL="0" indent="0">
              <a:buNone/>
              <a:defRPr sz="1200" b="1">
                <a:solidFill>
                  <a:srgbClr val="0F375C"/>
                </a:solidFill>
              </a:defRPr>
            </a:lvl1pPr>
            <a:lvl2pPr marL="457200" indent="0">
              <a:buNone/>
              <a:defRPr sz="1400"/>
            </a:lvl2pPr>
            <a:lvl3pPr marL="914400" indent="0">
              <a:buFont typeface="Arial" panose="020B0604020202020204" pitchFamily="34" charset="0"/>
              <a:buNone/>
              <a:defRPr sz="1400"/>
            </a:lvl3pPr>
            <a:lvl4pPr marL="1371600" indent="0">
              <a:buNone/>
              <a:defRPr sz="1600"/>
            </a:lvl4pPr>
            <a:lvl5pPr marL="1828800" indent="0">
              <a:buNone/>
              <a:defRPr sz="1600"/>
            </a:lvl5pPr>
          </a:lstStyle>
          <a:p>
            <a:pPr lvl="0"/>
            <a:r>
              <a:rPr lang="en-US" dirty="0"/>
              <a:t>Location</a:t>
            </a:r>
          </a:p>
        </p:txBody>
      </p:sp>
      <p:cxnSp>
        <p:nvCxnSpPr>
          <p:cNvPr id="24" name="Straight Connector 23"/>
          <p:cNvCxnSpPr/>
          <p:nvPr userDrawn="1"/>
        </p:nvCxnSpPr>
        <p:spPr>
          <a:xfrm>
            <a:off x="539104" y="1405833"/>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
        <p:nvSpPr>
          <p:cNvPr id="26" name="Footer Placeholder 4"/>
          <p:cNvSpPr>
            <a:spLocks noGrp="1"/>
          </p:cNvSpPr>
          <p:nvPr>
            <p:ph type="ftr" sz="quarter" idx="3"/>
          </p:nvPr>
        </p:nvSpPr>
        <p:spPr>
          <a:xfrm>
            <a:off x="1828800" y="6561746"/>
            <a:ext cx="6324600" cy="301752"/>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a:t>ESG Developments Outside the United States</a:t>
            </a:r>
            <a:endParaRPr lang="en-US" dirty="0"/>
          </a:p>
        </p:txBody>
      </p:sp>
      <p:sp>
        <p:nvSpPr>
          <p:cNvPr id="27" name="Slide Number Placeholder 5"/>
          <p:cNvSpPr>
            <a:spLocks noGrp="1"/>
          </p:cNvSpPr>
          <p:nvPr>
            <p:ph type="sldNum" sz="quarter" idx="4"/>
          </p:nvPr>
        </p:nvSpPr>
        <p:spPr>
          <a:xfrm>
            <a:off x="8153400" y="6561746"/>
            <a:ext cx="948068" cy="301752"/>
          </a:xfrm>
          <a:prstGeom prst="rect">
            <a:avLst/>
          </a:prstGeom>
        </p:spPr>
        <p:txBody>
          <a:bodyPr vert="horz" lIns="91440" tIns="45720" rIns="91440" bIns="45720" rtlCol="0" anchor="ctr"/>
          <a:lstStyle>
            <a:lvl1pPr algn="r">
              <a:defRPr sz="900" b="1">
                <a:solidFill>
                  <a:srgbClr val="00395C"/>
                </a:solidFill>
              </a:defRPr>
            </a:lvl1pPr>
          </a:lstStyle>
          <a:p>
            <a:fld id="{423ACDEF-398B-4923-BAF3-0AF17CFC972B}" type="slidenum">
              <a:rPr lang="en-US" smtClean="0"/>
              <a:pPr/>
              <a:t>‹#›</a:t>
            </a:fld>
            <a:endParaRPr lang="en-US" dirty="0"/>
          </a:p>
        </p:txBody>
      </p:sp>
      <p:sp>
        <p:nvSpPr>
          <p:cNvPr id="36" name="Date Placeholder 3"/>
          <p:cNvSpPr>
            <a:spLocks noGrp="1"/>
          </p:cNvSpPr>
          <p:nvPr>
            <p:ph type="dt" sz="half" idx="2"/>
          </p:nvPr>
        </p:nvSpPr>
        <p:spPr>
          <a:xfrm>
            <a:off x="0" y="6561746"/>
            <a:ext cx="1752600" cy="301752"/>
          </a:xfrm>
          <a:prstGeom prst="rect">
            <a:avLst/>
          </a:prstGeom>
        </p:spPr>
        <p:txBody>
          <a:bodyPr vert="horz" lIns="91440" tIns="45720" rIns="91440" bIns="45720" rtlCol="0" anchor="ctr"/>
          <a:lstStyle>
            <a:lvl1pPr algn="r">
              <a:defRPr sz="900">
                <a:solidFill>
                  <a:srgbClr val="0F375C"/>
                </a:solidFill>
              </a:defRPr>
            </a:lvl1pPr>
          </a:lstStyle>
          <a:p>
            <a:r>
              <a:rPr lang="en-US"/>
              <a:t>October 28, 2022</a:t>
            </a:r>
            <a:endParaRPr lang="en-US" dirty="0"/>
          </a:p>
        </p:txBody>
      </p:sp>
      <p:grpSp>
        <p:nvGrpSpPr>
          <p:cNvPr id="38" name="Group 37"/>
          <p:cNvGrpSpPr/>
          <p:nvPr userDrawn="1"/>
        </p:nvGrpSpPr>
        <p:grpSpPr>
          <a:xfrm>
            <a:off x="0" y="6200848"/>
            <a:ext cx="9144000" cy="332162"/>
            <a:chOff x="0" y="3115525"/>
            <a:chExt cx="9144000" cy="332162"/>
          </a:xfrm>
        </p:grpSpPr>
        <p:cxnSp>
          <p:nvCxnSpPr>
            <p:cNvPr id="39" name="Straight Connector 38"/>
            <p:cNvCxnSpPr/>
            <p:nvPr userDrawn="1"/>
          </p:nvCxnSpPr>
          <p:spPr>
            <a:xfrm flipH="1" flipV="1">
              <a:off x="1" y="3115525"/>
              <a:ext cx="6443132" cy="325117"/>
            </a:xfrm>
            <a:prstGeom prst="line">
              <a:avLst/>
            </a:prstGeom>
            <a:ln w="12700">
              <a:solidFill>
                <a:srgbClr val="77777A"/>
              </a:solidFill>
            </a:ln>
          </p:spPr>
          <p:style>
            <a:lnRef idx="1">
              <a:schemeClr val="accent1"/>
            </a:lnRef>
            <a:fillRef idx="0">
              <a:schemeClr val="accent1"/>
            </a:fillRef>
            <a:effectRef idx="0">
              <a:schemeClr val="accent1"/>
            </a:effectRef>
            <a:fontRef idx="minor">
              <a:schemeClr val="tx1"/>
            </a:fontRef>
          </p:style>
        </p:cxnSp>
        <p:sp>
          <p:nvSpPr>
            <p:cNvPr id="40" name="Right Triangle 39"/>
            <p:cNvSpPr/>
            <p:nvPr userDrawn="1"/>
          </p:nvSpPr>
          <p:spPr>
            <a:xfrm>
              <a:off x="0" y="3254375"/>
              <a:ext cx="6646333" cy="186267"/>
            </a:xfrm>
            <a:prstGeom prst="rtTriangle">
              <a:avLst/>
            </a:prstGeom>
            <a:solidFill>
              <a:srgbClr val="EB6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1" name="Right Triangle 40"/>
            <p:cNvSpPr/>
            <p:nvPr userDrawn="1"/>
          </p:nvSpPr>
          <p:spPr>
            <a:xfrm flipH="1">
              <a:off x="6443133" y="3115525"/>
              <a:ext cx="2700867" cy="332162"/>
            </a:xfrm>
            <a:prstGeom prst="rtTriangle">
              <a:avLst/>
            </a:prstGeom>
            <a:solidFill>
              <a:srgbClr val="003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42" name="Straight Connector 41"/>
            <p:cNvCxnSpPr/>
            <p:nvPr userDrawn="1"/>
          </p:nvCxnSpPr>
          <p:spPr>
            <a:xfrm>
              <a:off x="0" y="3445933"/>
              <a:ext cx="9144000" cy="0"/>
            </a:xfrm>
            <a:prstGeom prst="line">
              <a:avLst/>
            </a:prstGeom>
            <a:ln w="12700">
              <a:solidFill>
                <a:srgbClr val="00395C"/>
              </a:solidFill>
            </a:ln>
          </p:spPr>
          <p:style>
            <a:lnRef idx="1">
              <a:schemeClr val="accent1"/>
            </a:lnRef>
            <a:fillRef idx="0">
              <a:schemeClr val="accent1"/>
            </a:fillRef>
            <a:effectRef idx="0">
              <a:schemeClr val="accent1"/>
            </a:effectRef>
            <a:fontRef idx="minor">
              <a:schemeClr val="tx1"/>
            </a:fontRef>
          </p:style>
        </p:cxnSp>
      </p:grpSp>
      <p:cxnSp>
        <p:nvCxnSpPr>
          <p:cNvPr id="43" name="Straight Connector 42"/>
          <p:cNvCxnSpPr/>
          <p:nvPr userDrawn="1"/>
        </p:nvCxnSpPr>
        <p:spPr>
          <a:xfrm>
            <a:off x="1789493" y="6657764"/>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9078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304800"/>
            <a:ext cx="8229600" cy="874931"/>
          </a:xfrm>
        </p:spPr>
        <p:txBody>
          <a:bodyPr anchor="b" anchorCtr="0">
            <a:normAutofit/>
          </a:bodyPr>
          <a:lstStyle>
            <a:lvl1pPr algn="l">
              <a:lnSpc>
                <a:spcPct val="100000"/>
              </a:lnSpc>
              <a:defRPr sz="3000" b="0" i="0" u="none">
                <a:solidFill>
                  <a:srgbClr val="00395C"/>
                </a:solidFill>
              </a:defRPr>
            </a:lvl1pPr>
          </a:lstStyle>
          <a:p>
            <a:r>
              <a:rPr lang="en-US" dirty="0"/>
              <a:t>Custom Chart</a:t>
            </a:r>
          </a:p>
        </p:txBody>
      </p:sp>
      <p:sp>
        <p:nvSpPr>
          <p:cNvPr id="4" name="Chart Placeholder 3"/>
          <p:cNvSpPr>
            <a:spLocks noGrp="1"/>
          </p:cNvSpPr>
          <p:nvPr>
            <p:ph type="chart" sz="quarter" idx="10" hasCustomPrompt="1"/>
          </p:nvPr>
        </p:nvSpPr>
        <p:spPr>
          <a:xfrm>
            <a:off x="533400" y="1676499"/>
            <a:ext cx="8218488" cy="4135768"/>
          </a:xfrm>
        </p:spPr>
        <p:txBody>
          <a:bodyPr/>
          <a:lstStyle>
            <a:lvl1pPr marL="0" indent="0">
              <a:buNone/>
              <a:defRPr/>
            </a:lvl1pPr>
          </a:lstStyle>
          <a:p>
            <a:r>
              <a:rPr lang="en-US" dirty="0"/>
              <a:t>Click icon to insert chart</a:t>
            </a:r>
          </a:p>
        </p:txBody>
      </p:sp>
      <p:cxnSp>
        <p:nvCxnSpPr>
          <p:cNvPr id="9" name="Straight Connector 8"/>
          <p:cNvCxnSpPr/>
          <p:nvPr userDrawn="1"/>
        </p:nvCxnSpPr>
        <p:spPr>
          <a:xfrm>
            <a:off x="539104" y="1405833"/>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
        <p:nvSpPr>
          <p:cNvPr id="11" name="Footer Placeholder 4"/>
          <p:cNvSpPr>
            <a:spLocks noGrp="1"/>
          </p:cNvSpPr>
          <p:nvPr>
            <p:ph type="ftr" sz="quarter" idx="3"/>
          </p:nvPr>
        </p:nvSpPr>
        <p:spPr>
          <a:xfrm>
            <a:off x="1828800" y="6561746"/>
            <a:ext cx="6324600" cy="301752"/>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a:t>ESG Developments Outside the United States</a:t>
            </a:r>
            <a:endParaRPr lang="en-US" dirty="0"/>
          </a:p>
        </p:txBody>
      </p:sp>
      <p:sp>
        <p:nvSpPr>
          <p:cNvPr id="15" name="Slide Number Placeholder 5"/>
          <p:cNvSpPr>
            <a:spLocks noGrp="1"/>
          </p:cNvSpPr>
          <p:nvPr>
            <p:ph type="sldNum" sz="quarter" idx="4"/>
          </p:nvPr>
        </p:nvSpPr>
        <p:spPr>
          <a:xfrm>
            <a:off x="8153400" y="6561746"/>
            <a:ext cx="948068" cy="301752"/>
          </a:xfrm>
          <a:prstGeom prst="rect">
            <a:avLst/>
          </a:prstGeom>
        </p:spPr>
        <p:txBody>
          <a:bodyPr vert="horz" lIns="91440" tIns="45720" rIns="91440" bIns="45720" rtlCol="0" anchor="ctr"/>
          <a:lstStyle>
            <a:lvl1pPr algn="r">
              <a:defRPr sz="900" b="1">
                <a:solidFill>
                  <a:srgbClr val="00395C"/>
                </a:solidFill>
              </a:defRPr>
            </a:lvl1pPr>
          </a:lstStyle>
          <a:p>
            <a:fld id="{423ACDEF-398B-4923-BAF3-0AF17CFC972B}" type="slidenum">
              <a:rPr lang="en-US" smtClean="0"/>
              <a:pPr/>
              <a:t>‹#›</a:t>
            </a:fld>
            <a:endParaRPr lang="en-US" dirty="0"/>
          </a:p>
        </p:txBody>
      </p:sp>
      <p:sp>
        <p:nvSpPr>
          <p:cNvPr id="16" name="Date Placeholder 3"/>
          <p:cNvSpPr>
            <a:spLocks noGrp="1"/>
          </p:cNvSpPr>
          <p:nvPr>
            <p:ph type="dt" sz="half" idx="2"/>
          </p:nvPr>
        </p:nvSpPr>
        <p:spPr>
          <a:xfrm>
            <a:off x="0" y="6561746"/>
            <a:ext cx="1752600" cy="301752"/>
          </a:xfrm>
          <a:prstGeom prst="rect">
            <a:avLst/>
          </a:prstGeom>
        </p:spPr>
        <p:txBody>
          <a:bodyPr vert="horz" lIns="91440" tIns="45720" rIns="91440" bIns="45720" rtlCol="0" anchor="ctr"/>
          <a:lstStyle>
            <a:lvl1pPr algn="r">
              <a:defRPr sz="900">
                <a:solidFill>
                  <a:srgbClr val="0F375C"/>
                </a:solidFill>
              </a:defRPr>
            </a:lvl1pPr>
          </a:lstStyle>
          <a:p>
            <a:r>
              <a:rPr lang="en-US"/>
              <a:t>October 28, 2022</a:t>
            </a:r>
            <a:endParaRPr lang="en-US" dirty="0"/>
          </a:p>
        </p:txBody>
      </p:sp>
      <p:grpSp>
        <p:nvGrpSpPr>
          <p:cNvPr id="18" name="Group 17"/>
          <p:cNvGrpSpPr/>
          <p:nvPr userDrawn="1"/>
        </p:nvGrpSpPr>
        <p:grpSpPr>
          <a:xfrm>
            <a:off x="0" y="6200848"/>
            <a:ext cx="9144000" cy="332162"/>
            <a:chOff x="0" y="3115525"/>
            <a:chExt cx="9144000" cy="332162"/>
          </a:xfrm>
        </p:grpSpPr>
        <p:cxnSp>
          <p:nvCxnSpPr>
            <p:cNvPr id="19" name="Straight Connector 18"/>
            <p:cNvCxnSpPr/>
            <p:nvPr userDrawn="1"/>
          </p:nvCxnSpPr>
          <p:spPr>
            <a:xfrm flipH="1" flipV="1">
              <a:off x="1" y="3115525"/>
              <a:ext cx="6443132" cy="325117"/>
            </a:xfrm>
            <a:prstGeom prst="line">
              <a:avLst/>
            </a:prstGeom>
            <a:ln w="12700">
              <a:solidFill>
                <a:srgbClr val="77777A"/>
              </a:solidFill>
            </a:ln>
          </p:spPr>
          <p:style>
            <a:lnRef idx="1">
              <a:schemeClr val="accent1"/>
            </a:lnRef>
            <a:fillRef idx="0">
              <a:schemeClr val="accent1"/>
            </a:fillRef>
            <a:effectRef idx="0">
              <a:schemeClr val="accent1"/>
            </a:effectRef>
            <a:fontRef idx="minor">
              <a:schemeClr val="tx1"/>
            </a:fontRef>
          </p:style>
        </p:cxnSp>
        <p:sp>
          <p:nvSpPr>
            <p:cNvPr id="20" name="Right Triangle 19"/>
            <p:cNvSpPr/>
            <p:nvPr userDrawn="1"/>
          </p:nvSpPr>
          <p:spPr>
            <a:xfrm>
              <a:off x="0" y="3254375"/>
              <a:ext cx="6646333" cy="186267"/>
            </a:xfrm>
            <a:prstGeom prst="rtTriangle">
              <a:avLst/>
            </a:prstGeom>
            <a:solidFill>
              <a:srgbClr val="EB6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Right Triangle 20"/>
            <p:cNvSpPr/>
            <p:nvPr userDrawn="1"/>
          </p:nvSpPr>
          <p:spPr>
            <a:xfrm flipH="1">
              <a:off x="6443133" y="3115525"/>
              <a:ext cx="2700867" cy="332162"/>
            </a:xfrm>
            <a:prstGeom prst="rtTriangle">
              <a:avLst/>
            </a:prstGeom>
            <a:solidFill>
              <a:srgbClr val="003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2" name="Straight Connector 21"/>
            <p:cNvCxnSpPr/>
            <p:nvPr userDrawn="1"/>
          </p:nvCxnSpPr>
          <p:spPr>
            <a:xfrm>
              <a:off x="0" y="3445933"/>
              <a:ext cx="9144000" cy="0"/>
            </a:xfrm>
            <a:prstGeom prst="line">
              <a:avLst/>
            </a:prstGeom>
            <a:ln w="12700">
              <a:solidFill>
                <a:srgbClr val="00395C"/>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userDrawn="1"/>
        </p:nvCxnSpPr>
        <p:spPr>
          <a:xfrm>
            <a:off x="1789493" y="6657764"/>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076908"/>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533400" y="304800"/>
            <a:ext cx="8229600" cy="874931"/>
          </a:xfrm>
        </p:spPr>
        <p:txBody>
          <a:bodyPr anchor="b" anchorCtr="0">
            <a:normAutofit/>
          </a:bodyPr>
          <a:lstStyle>
            <a:lvl1pPr algn="l">
              <a:lnSpc>
                <a:spcPct val="100000"/>
              </a:lnSpc>
              <a:defRPr sz="3000" b="0" i="0" u="none">
                <a:solidFill>
                  <a:srgbClr val="00395C"/>
                </a:solidFill>
              </a:defRPr>
            </a:lvl1pPr>
          </a:lstStyle>
          <a:p>
            <a:r>
              <a:rPr lang="en-US" dirty="0"/>
              <a:t>Enter Page Title</a:t>
            </a:r>
          </a:p>
        </p:txBody>
      </p:sp>
      <p:cxnSp>
        <p:nvCxnSpPr>
          <p:cNvPr id="12" name="Straight Connector 11"/>
          <p:cNvCxnSpPr/>
          <p:nvPr userDrawn="1"/>
        </p:nvCxnSpPr>
        <p:spPr>
          <a:xfrm>
            <a:off x="539104" y="1405833"/>
            <a:ext cx="8596430"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1828800" y="6561746"/>
            <a:ext cx="6324600" cy="301752"/>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a:t>ESG Developments Outside the United States</a:t>
            </a:r>
            <a:endParaRPr lang="en-US" dirty="0"/>
          </a:p>
        </p:txBody>
      </p:sp>
      <p:sp>
        <p:nvSpPr>
          <p:cNvPr id="15" name="Slide Number Placeholder 5"/>
          <p:cNvSpPr>
            <a:spLocks noGrp="1"/>
          </p:cNvSpPr>
          <p:nvPr>
            <p:ph type="sldNum" sz="quarter" idx="4"/>
          </p:nvPr>
        </p:nvSpPr>
        <p:spPr>
          <a:xfrm>
            <a:off x="8153400" y="6561746"/>
            <a:ext cx="948068" cy="301752"/>
          </a:xfrm>
          <a:prstGeom prst="rect">
            <a:avLst/>
          </a:prstGeom>
        </p:spPr>
        <p:txBody>
          <a:bodyPr vert="horz" lIns="91440" tIns="45720" rIns="91440" bIns="45720" rtlCol="0" anchor="ctr"/>
          <a:lstStyle>
            <a:lvl1pPr algn="r">
              <a:defRPr sz="900" b="1">
                <a:solidFill>
                  <a:srgbClr val="00395C"/>
                </a:solidFill>
              </a:defRPr>
            </a:lvl1pPr>
          </a:lstStyle>
          <a:p>
            <a:fld id="{423ACDEF-398B-4923-BAF3-0AF17CFC972B}" type="slidenum">
              <a:rPr lang="en-US" smtClean="0"/>
              <a:pPr/>
              <a:t>‹#›</a:t>
            </a:fld>
            <a:endParaRPr lang="en-US" dirty="0"/>
          </a:p>
        </p:txBody>
      </p:sp>
      <p:sp>
        <p:nvSpPr>
          <p:cNvPr id="16" name="Date Placeholder 3"/>
          <p:cNvSpPr>
            <a:spLocks noGrp="1"/>
          </p:cNvSpPr>
          <p:nvPr>
            <p:ph type="dt" sz="half" idx="2"/>
          </p:nvPr>
        </p:nvSpPr>
        <p:spPr>
          <a:xfrm>
            <a:off x="0" y="6561746"/>
            <a:ext cx="1752600" cy="301752"/>
          </a:xfrm>
          <a:prstGeom prst="rect">
            <a:avLst/>
          </a:prstGeom>
        </p:spPr>
        <p:txBody>
          <a:bodyPr vert="horz" lIns="91440" tIns="45720" rIns="91440" bIns="45720" rtlCol="0" anchor="ctr"/>
          <a:lstStyle>
            <a:lvl1pPr algn="r">
              <a:defRPr sz="900">
                <a:solidFill>
                  <a:srgbClr val="0F375C"/>
                </a:solidFill>
              </a:defRPr>
            </a:lvl1pPr>
          </a:lstStyle>
          <a:p>
            <a:r>
              <a:rPr lang="en-US"/>
              <a:t>October 28, 2022</a:t>
            </a:r>
            <a:endParaRPr lang="en-US" dirty="0"/>
          </a:p>
        </p:txBody>
      </p:sp>
      <p:cxnSp>
        <p:nvCxnSpPr>
          <p:cNvPr id="23" name="Straight Connector 22"/>
          <p:cNvCxnSpPr/>
          <p:nvPr userDrawn="1"/>
        </p:nvCxnSpPr>
        <p:spPr>
          <a:xfrm>
            <a:off x="1789493" y="6657764"/>
            <a:ext cx="0" cy="88253"/>
          </a:xfrm>
          <a:prstGeom prst="line">
            <a:avLst/>
          </a:prstGeom>
          <a:ln w="6350">
            <a:solidFill>
              <a:srgbClr val="339966"/>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39656E1-8475-FD43-35C4-FA9D4743B9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77165"/>
            <a:ext cx="9144000" cy="516956"/>
          </a:xfrm>
          <a:prstGeom prst="rect">
            <a:avLst/>
          </a:prstGeom>
        </p:spPr>
      </p:pic>
    </p:spTree>
    <p:extLst>
      <p:ext uri="{BB962C8B-B14F-4D97-AF65-F5344CB8AC3E}">
        <p14:creationId xmlns:p14="http://schemas.microsoft.com/office/powerpoint/2010/main" val="21793339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304800"/>
            <a:ext cx="8229600" cy="874931"/>
          </a:xfrm>
        </p:spPr>
        <p:txBody>
          <a:bodyPr anchor="b" anchorCtr="0">
            <a:normAutofit/>
          </a:bodyPr>
          <a:lstStyle>
            <a:lvl1pPr algn="l">
              <a:lnSpc>
                <a:spcPct val="100000"/>
              </a:lnSpc>
              <a:defRPr sz="3000" b="0" i="0" u="none">
                <a:solidFill>
                  <a:srgbClr val="00395C"/>
                </a:solidFill>
              </a:defRPr>
            </a:lvl1pPr>
          </a:lstStyle>
          <a:p>
            <a:r>
              <a:rPr lang="en-US" dirty="0"/>
              <a:t>Enter Page Title</a:t>
            </a:r>
          </a:p>
        </p:txBody>
      </p:sp>
      <p:sp>
        <p:nvSpPr>
          <p:cNvPr id="3" name="Content Placeholder 2"/>
          <p:cNvSpPr>
            <a:spLocks noGrp="1"/>
          </p:cNvSpPr>
          <p:nvPr>
            <p:ph idx="1" hasCustomPrompt="1"/>
          </p:nvPr>
        </p:nvSpPr>
        <p:spPr>
          <a:xfrm>
            <a:off x="533400" y="1662686"/>
            <a:ext cx="8229600" cy="4145089"/>
          </a:xfrm>
        </p:spPr>
        <p:txBody>
          <a:bodyPr>
            <a:normAutofit/>
          </a:bodyPr>
          <a:lstStyle>
            <a:lvl1pPr marL="0" indent="0">
              <a:buClr>
                <a:srgbClr val="60C3DA"/>
              </a:buClr>
              <a:buFont typeface="Arial" panose="020B0604020202020204" pitchFamily="34" charset="0"/>
              <a:buNone/>
              <a:defRPr sz="1800">
                <a:solidFill>
                  <a:srgbClr val="0F375C"/>
                </a:solidFill>
              </a:defRPr>
            </a:lvl1pPr>
            <a:lvl2pPr marL="457200" indent="0">
              <a:buClr>
                <a:schemeClr val="tx1">
                  <a:lumMod val="65000"/>
                  <a:lumOff val="35000"/>
                </a:schemeClr>
              </a:buClr>
              <a:buFont typeface="Arial" panose="020B0604020202020204" pitchFamily="34" charset="0"/>
              <a:buNone/>
              <a:defRPr sz="1400" b="1">
                <a:solidFill>
                  <a:schemeClr val="tx1">
                    <a:lumMod val="65000"/>
                    <a:lumOff val="35000"/>
                  </a:schemeClr>
                </a:solidFill>
              </a:defRPr>
            </a:lvl2pPr>
            <a:lvl3pPr marL="914400" indent="0">
              <a:buFont typeface="Arial" panose="020B0604020202020204" pitchFamily="34" charset="0"/>
              <a:buNone/>
              <a:defRPr sz="1400">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Enter Text</a:t>
            </a:r>
          </a:p>
        </p:txBody>
      </p:sp>
      <p:cxnSp>
        <p:nvCxnSpPr>
          <p:cNvPr id="9" name="Straight Connector 8"/>
          <p:cNvCxnSpPr/>
          <p:nvPr userDrawn="1"/>
        </p:nvCxnSpPr>
        <p:spPr>
          <a:xfrm>
            <a:off x="539104" y="1405833"/>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3"/>
          </p:nvPr>
        </p:nvSpPr>
        <p:spPr>
          <a:xfrm>
            <a:off x="1828800" y="6561746"/>
            <a:ext cx="6324600" cy="301752"/>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a:t>ESG Developments Outside the United States</a:t>
            </a:r>
            <a:endParaRPr lang="en-US" dirty="0"/>
          </a:p>
        </p:txBody>
      </p:sp>
      <p:sp>
        <p:nvSpPr>
          <p:cNvPr id="14" name="Slide Number Placeholder 5"/>
          <p:cNvSpPr>
            <a:spLocks noGrp="1"/>
          </p:cNvSpPr>
          <p:nvPr>
            <p:ph type="sldNum" sz="quarter" idx="4"/>
          </p:nvPr>
        </p:nvSpPr>
        <p:spPr>
          <a:xfrm>
            <a:off x="8153400" y="6561746"/>
            <a:ext cx="948068" cy="301752"/>
          </a:xfrm>
          <a:prstGeom prst="rect">
            <a:avLst/>
          </a:prstGeom>
        </p:spPr>
        <p:txBody>
          <a:bodyPr vert="horz" lIns="91440" tIns="45720" rIns="91440" bIns="45720" rtlCol="0" anchor="ctr"/>
          <a:lstStyle>
            <a:lvl1pPr algn="r">
              <a:defRPr sz="900" b="1">
                <a:solidFill>
                  <a:srgbClr val="00395C"/>
                </a:solidFill>
              </a:defRPr>
            </a:lvl1pPr>
          </a:lstStyle>
          <a:p>
            <a:fld id="{423ACDEF-398B-4923-BAF3-0AF17CFC972B}" type="slidenum">
              <a:rPr lang="en-US" smtClean="0"/>
              <a:pPr/>
              <a:t>‹#›</a:t>
            </a:fld>
            <a:endParaRPr lang="en-US" dirty="0"/>
          </a:p>
        </p:txBody>
      </p:sp>
      <p:sp>
        <p:nvSpPr>
          <p:cNvPr id="15" name="Date Placeholder 3"/>
          <p:cNvSpPr>
            <a:spLocks noGrp="1"/>
          </p:cNvSpPr>
          <p:nvPr>
            <p:ph type="dt" sz="half" idx="2"/>
          </p:nvPr>
        </p:nvSpPr>
        <p:spPr>
          <a:xfrm>
            <a:off x="0" y="6561746"/>
            <a:ext cx="1752600" cy="301752"/>
          </a:xfrm>
          <a:prstGeom prst="rect">
            <a:avLst/>
          </a:prstGeom>
        </p:spPr>
        <p:txBody>
          <a:bodyPr vert="horz" lIns="91440" tIns="45720" rIns="91440" bIns="45720" rtlCol="0" anchor="ctr"/>
          <a:lstStyle>
            <a:lvl1pPr algn="r">
              <a:defRPr sz="900">
                <a:solidFill>
                  <a:srgbClr val="0F375C"/>
                </a:solidFill>
              </a:defRPr>
            </a:lvl1pPr>
          </a:lstStyle>
          <a:p>
            <a:r>
              <a:rPr lang="en-US"/>
              <a:t>October 28, 2022</a:t>
            </a:r>
            <a:endParaRPr lang="en-US" dirty="0"/>
          </a:p>
        </p:txBody>
      </p:sp>
      <p:grpSp>
        <p:nvGrpSpPr>
          <p:cNvPr id="17" name="Group 16"/>
          <p:cNvGrpSpPr/>
          <p:nvPr userDrawn="1"/>
        </p:nvGrpSpPr>
        <p:grpSpPr>
          <a:xfrm>
            <a:off x="0" y="6200848"/>
            <a:ext cx="9144000" cy="332162"/>
            <a:chOff x="0" y="3115525"/>
            <a:chExt cx="9144000" cy="332162"/>
          </a:xfrm>
        </p:grpSpPr>
        <p:cxnSp>
          <p:nvCxnSpPr>
            <p:cNvPr id="18" name="Straight Connector 17"/>
            <p:cNvCxnSpPr/>
            <p:nvPr userDrawn="1"/>
          </p:nvCxnSpPr>
          <p:spPr>
            <a:xfrm flipH="1" flipV="1">
              <a:off x="1" y="3115525"/>
              <a:ext cx="6443132" cy="325117"/>
            </a:xfrm>
            <a:prstGeom prst="line">
              <a:avLst/>
            </a:prstGeom>
            <a:ln w="12700">
              <a:solidFill>
                <a:srgbClr val="77777A"/>
              </a:solidFill>
            </a:ln>
          </p:spPr>
          <p:style>
            <a:lnRef idx="1">
              <a:schemeClr val="accent1"/>
            </a:lnRef>
            <a:fillRef idx="0">
              <a:schemeClr val="accent1"/>
            </a:fillRef>
            <a:effectRef idx="0">
              <a:schemeClr val="accent1"/>
            </a:effectRef>
            <a:fontRef idx="minor">
              <a:schemeClr val="tx1"/>
            </a:fontRef>
          </p:style>
        </p:cxnSp>
        <p:sp>
          <p:nvSpPr>
            <p:cNvPr id="19" name="Right Triangle 18"/>
            <p:cNvSpPr/>
            <p:nvPr userDrawn="1"/>
          </p:nvSpPr>
          <p:spPr>
            <a:xfrm>
              <a:off x="0" y="3254375"/>
              <a:ext cx="6646333" cy="186267"/>
            </a:xfrm>
            <a:prstGeom prst="rtTriangle">
              <a:avLst/>
            </a:prstGeom>
            <a:solidFill>
              <a:srgbClr val="EB6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Right Triangle 19"/>
            <p:cNvSpPr/>
            <p:nvPr userDrawn="1"/>
          </p:nvSpPr>
          <p:spPr>
            <a:xfrm flipH="1">
              <a:off x="6443133" y="3115525"/>
              <a:ext cx="2700867" cy="332162"/>
            </a:xfrm>
            <a:prstGeom prst="rtTriangle">
              <a:avLst/>
            </a:prstGeom>
            <a:solidFill>
              <a:srgbClr val="003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1" name="Straight Connector 20"/>
            <p:cNvCxnSpPr/>
            <p:nvPr userDrawn="1"/>
          </p:nvCxnSpPr>
          <p:spPr>
            <a:xfrm>
              <a:off x="0" y="3445933"/>
              <a:ext cx="9144000" cy="0"/>
            </a:xfrm>
            <a:prstGeom prst="line">
              <a:avLst/>
            </a:prstGeom>
            <a:ln w="12700">
              <a:solidFill>
                <a:srgbClr val="00395C"/>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userDrawn="1"/>
        </p:nvCxnSpPr>
        <p:spPr>
          <a:xfrm>
            <a:off x="1789493" y="6657764"/>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6281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Footer Placeholder 4"/>
          <p:cNvSpPr>
            <a:spLocks noGrp="1"/>
          </p:cNvSpPr>
          <p:nvPr>
            <p:ph type="ftr" sz="quarter" idx="3"/>
          </p:nvPr>
        </p:nvSpPr>
        <p:spPr>
          <a:xfrm>
            <a:off x="1828800" y="6561746"/>
            <a:ext cx="6324600" cy="301752"/>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a:t>ESG Developments Outside the United States</a:t>
            </a:r>
            <a:endParaRPr lang="en-US" dirty="0"/>
          </a:p>
        </p:txBody>
      </p:sp>
      <p:sp>
        <p:nvSpPr>
          <p:cNvPr id="10" name="Slide Number Placeholder 5"/>
          <p:cNvSpPr>
            <a:spLocks noGrp="1"/>
          </p:cNvSpPr>
          <p:nvPr>
            <p:ph type="sldNum" sz="quarter" idx="4"/>
          </p:nvPr>
        </p:nvSpPr>
        <p:spPr>
          <a:xfrm>
            <a:off x="8153400" y="6561746"/>
            <a:ext cx="948068" cy="301752"/>
          </a:xfrm>
          <a:prstGeom prst="rect">
            <a:avLst/>
          </a:prstGeom>
        </p:spPr>
        <p:txBody>
          <a:bodyPr vert="horz" lIns="91440" tIns="45720" rIns="91440" bIns="45720" rtlCol="0" anchor="ctr"/>
          <a:lstStyle>
            <a:lvl1pPr algn="r">
              <a:defRPr sz="900" b="1">
                <a:solidFill>
                  <a:srgbClr val="00395C"/>
                </a:solidFill>
              </a:defRPr>
            </a:lvl1pPr>
          </a:lstStyle>
          <a:p>
            <a:fld id="{423ACDEF-398B-4923-BAF3-0AF17CFC972B}" type="slidenum">
              <a:rPr lang="en-US" smtClean="0"/>
              <a:pPr/>
              <a:t>‹#›</a:t>
            </a:fld>
            <a:endParaRPr lang="en-US" dirty="0"/>
          </a:p>
        </p:txBody>
      </p:sp>
      <p:sp>
        <p:nvSpPr>
          <p:cNvPr id="11" name="Date Placeholder 3"/>
          <p:cNvSpPr>
            <a:spLocks noGrp="1"/>
          </p:cNvSpPr>
          <p:nvPr>
            <p:ph type="dt" sz="half" idx="2"/>
          </p:nvPr>
        </p:nvSpPr>
        <p:spPr>
          <a:xfrm>
            <a:off x="0" y="6561746"/>
            <a:ext cx="1752600" cy="301752"/>
          </a:xfrm>
          <a:prstGeom prst="rect">
            <a:avLst/>
          </a:prstGeom>
        </p:spPr>
        <p:txBody>
          <a:bodyPr vert="horz" lIns="91440" tIns="45720" rIns="91440" bIns="45720" rtlCol="0" anchor="ctr"/>
          <a:lstStyle>
            <a:lvl1pPr algn="r">
              <a:defRPr sz="900">
                <a:solidFill>
                  <a:srgbClr val="0F375C"/>
                </a:solidFill>
              </a:defRPr>
            </a:lvl1pPr>
          </a:lstStyle>
          <a:p>
            <a:r>
              <a:rPr lang="en-US"/>
              <a:t>October 28, 2022</a:t>
            </a:r>
            <a:endParaRPr lang="en-US" dirty="0"/>
          </a:p>
        </p:txBody>
      </p:sp>
      <p:grpSp>
        <p:nvGrpSpPr>
          <p:cNvPr id="13" name="Group 12"/>
          <p:cNvGrpSpPr/>
          <p:nvPr userDrawn="1"/>
        </p:nvGrpSpPr>
        <p:grpSpPr>
          <a:xfrm>
            <a:off x="0" y="6200848"/>
            <a:ext cx="9144000" cy="332162"/>
            <a:chOff x="0" y="3115525"/>
            <a:chExt cx="9144000" cy="332162"/>
          </a:xfrm>
        </p:grpSpPr>
        <p:cxnSp>
          <p:nvCxnSpPr>
            <p:cNvPr id="14" name="Straight Connector 13"/>
            <p:cNvCxnSpPr/>
            <p:nvPr userDrawn="1"/>
          </p:nvCxnSpPr>
          <p:spPr>
            <a:xfrm flipH="1" flipV="1">
              <a:off x="1" y="3115525"/>
              <a:ext cx="6443132" cy="325117"/>
            </a:xfrm>
            <a:prstGeom prst="line">
              <a:avLst/>
            </a:prstGeom>
            <a:ln w="12700">
              <a:solidFill>
                <a:srgbClr val="77777A"/>
              </a:solidFill>
            </a:ln>
          </p:spPr>
          <p:style>
            <a:lnRef idx="1">
              <a:schemeClr val="accent1"/>
            </a:lnRef>
            <a:fillRef idx="0">
              <a:schemeClr val="accent1"/>
            </a:fillRef>
            <a:effectRef idx="0">
              <a:schemeClr val="accent1"/>
            </a:effectRef>
            <a:fontRef idx="minor">
              <a:schemeClr val="tx1"/>
            </a:fontRef>
          </p:style>
        </p:cxnSp>
        <p:sp>
          <p:nvSpPr>
            <p:cNvPr id="15" name="Right Triangle 14"/>
            <p:cNvSpPr/>
            <p:nvPr userDrawn="1"/>
          </p:nvSpPr>
          <p:spPr>
            <a:xfrm>
              <a:off x="0" y="3254375"/>
              <a:ext cx="6646333" cy="186267"/>
            </a:xfrm>
            <a:prstGeom prst="rtTriangle">
              <a:avLst/>
            </a:prstGeom>
            <a:solidFill>
              <a:srgbClr val="EB6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ight Triangle 15"/>
            <p:cNvSpPr/>
            <p:nvPr userDrawn="1"/>
          </p:nvSpPr>
          <p:spPr>
            <a:xfrm flipH="1">
              <a:off x="6443133" y="3115525"/>
              <a:ext cx="2700867" cy="332162"/>
            </a:xfrm>
            <a:prstGeom prst="rtTriangle">
              <a:avLst/>
            </a:prstGeom>
            <a:solidFill>
              <a:srgbClr val="003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7" name="Straight Connector 16"/>
            <p:cNvCxnSpPr/>
            <p:nvPr userDrawn="1"/>
          </p:nvCxnSpPr>
          <p:spPr>
            <a:xfrm>
              <a:off x="0" y="3445933"/>
              <a:ext cx="9144000" cy="0"/>
            </a:xfrm>
            <a:prstGeom prst="line">
              <a:avLst/>
            </a:prstGeom>
            <a:ln w="12700">
              <a:solidFill>
                <a:srgbClr val="00395C"/>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userDrawn="1"/>
        </p:nvCxnSpPr>
        <p:spPr>
          <a:xfrm>
            <a:off x="1789493" y="6657764"/>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4912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6" name="Rectangle 5"/>
          <p:cNvSpPr/>
          <p:nvPr userDrawn="1"/>
        </p:nvSpPr>
        <p:spPr>
          <a:xfrm>
            <a:off x="0" y="0"/>
            <a:ext cx="9144001" cy="6858000"/>
          </a:xfrm>
          <a:prstGeom prst="rect">
            <a:avLst/>
          </a:prstGeom>
          <a:solidFill>
            <a:srgbClr val="003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0488" y="3135333"/>
            <a:ext cx="3224885" cy="1094501"/>
          </a:xfrm>
          <a:prstGeom prst="rect">
            <a:avLst/>
          </a:prstGeom>
        </p:spPr>
      </p:pic>
      <p:sp>
        <p:nvSpPr>
          <p:cNvPr id="7" name="TextBox 6"/>
          <p:cNvSpPr txBox="1"/>
          <p:nvPr userDrawn="1"/>
        </p:nvSpPr>
        <p:spPr>
          <a:xfrm>
            <a:off x="533400" y="6105611"/>
            <a:ext cx="8077200" cy="223138"/>
          </a:xfrm>
          <a:prstGeom prst="rect">
            <a:avLst/>
          </a:prstGeom>
          <a:noFill/>
        </p:spPr>
        <p:txBody>
          <a:bodyPr wrap="square" lIns="0" rIns="0" rtlCol="0" anchor="b" anchorCtr="0">
            <a:spAutoFit/>
          </a:bodyPr>
          <a:lstStyle/>
          <a:p>
            <a:r>
              <a:rPr lang="en-US" sz="850" dirty="0">
                <a:solidFill>
                  <a:prstClr val="white"/>
                </a:solidFill>
              </a:rPr>
              <a:t>For further information, visit our website at </a:t>
            </a:r>
            <a:r>
              <a:rPr lang="en-US" sz="850" b="1" dirty="0">
                <a:solidFill>
                  <a:srgbClr val="EB602B"/>
                </a:solidFill>
              </a:rPr>
              <a:t>dechert.com</a:t>
            </a:r>
            <a:endParaRPr lang="en-US" sz="850" b="1" dirty="0">
              <a:solidFill>
                <a:prstClr val="white"/>
              </a:solidFill>
            </a:endParaRPr>
          </a:p>
        </p:txBody>
      </p:sp>
      <p:sp>
        <p:nvSpPr>
          <p:cNvPr id="8" name="TextBox 7"/>
          <p:cNvSpPr txBox="1"/>
          <p:nvPr userDrawn="1"/>
        </p:nvSpPr>
        <p:spPr>
          <a:xfrm>
            <a:off x="533400" y="6278714"/>
            <a:ext cx="8077200" cy="223138"/>
          </a:xfrm>
          <a:prstGeom prst="rect">
            <a:avLst/>
          </a:prstGeom>
          <a:noFill/>
        </p:spPr>
        <p:txBody>
          <a:bodyPr wrap="square" lIns="0" rIns="0" rtlCol="0">
            <a:spAutoFit/>
          </a:bodyPr>
          <a:lstStyle/>
          <a:p>
            <a:r>
              <a:rPr lang="en-US" sz="850" dirty="0">
                <a:solidFill>
                  <a:prstClr val="white"/>
                </a:solidFill>
              </a:rPr>
              <a:t>Dechert practices as a limited liability partnership or limited liability company other than in Dublin and Hong Kong</a:t>
            </a:r>
            <a:endParaRPr lang="en-US" sz="1000" b="1" dirty="0">
              <a:solidFill>
                <a:prstClr val="white"/>
              </a:solidFill>
            </a:endParaRPr>
          </a:p>
        </p:txBody>
      </p:sp>
    </p:spTree>
    <p:extLst>
      <p:ext uri="{BB962C8B-B14F-4D97-AF65-F5344CB8AC3E}">
        <p14:creationId xmlns:p14="http://schemas.microsoft.com/office/powerpoint/2010/main" val="886980996"/>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inal Slide White Background">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1201" y="2963636"/>
            <a:ext cx="3898900" cy="1323256"/>
          </a:xfrm>
          <a:prstGeom prst="rect">
            <a:avLst/>
          </a:prstGeom>
        </p:spPr>
      </p:pic>
      <p:sp>
        <p:nvSpPr>
          <p:cNvPr id="5" name="TextBox 4"/>
          <p:cNvSpPr txBox="1"/>
          <p:nvPr userDrawn="1"/>
        </p:nvSpPr>
        <p:spPr>
          <a:xfrm>
            <a:off x="533400" y="6105611"/>
            <a:ext cx="8077200" cy="223138"/>
          </a:xfrm>
          <a:prstGeom prst="rect">
            <a:avLst/>
          </a:prstGeom>
          <a:noFill/>
        </p:spPr>
        <p:txBody>
          <a:bodyPr wrap="square" lIns="0" rIns="0" rtlCol="0" anchor="b" anchorCtr="0">
            <a:spAutoFit/>
          </a:bodyPr>
          <a:lstStyle/>
          <a:p>
            <a:r>
              <a:rPr lang="en-US" sz="850" dirty="0">
                <a:solidFill>
                  <a:srgbClr val="00395C"/>
                </a:solidFill>
              </a:rPr>
              <a:t>For further information, visit our website at </a:t>
            </a:r>
            <a:r>
              <a:rPr lang="en-US" sz="850" b="1" dirty="0">
                <a:solidFill>
                  <a:srgbClr val="EB602B"/>
                </a:solidFill>
              </a:rPr>
              <a:t>dechert.com</a:t>
            </a:r>
            <a:endParaRPr lang="en-US" sz="850" b="1" dirty="0">
              <a:solidFill>
                <a:prstClr val="white"/>
              </a:solidFill>
            </a:endParaRPr>
          </a:p>
        </p:txBody>
      </p:sp>
      <p:sp>
        <p:nvSpPr>
          <p:cNvPr id="6" name="TextBox 5"/>
          <p:cNvSpPr txBox="1"/>
          <p:nvPr userDrawn="1"/>
        </p:nvSpPr>
        <p:spPr>
          <a:xfrm>
            <a:off x="533400" y="6278714"/>
            <a:ext cx="8077200" cy="223138"/>
          </a:xfrm>
          <a:prstGeom prst="rect">
            <a:avLst/>
          </a:prstGeom>
          <a:noFill/>
        </p:spPr>
        <p:txBody>
          <a:bodyPr wrap="square" lIns="0" rIns="0" rtlCol="0">
            <a:spAutoFit/>
          </a:bodyPr>
          <a:lstStyle/>
          <a:p>
            <a:r>
              <a:rPr lang="en-US" sz="850" dirty="0">
                <a:solidFill>
                  <a:srgbClr val="00395C"/>
                </a:solidFill>
              </a:rPr>
              <a:t>Dechert practices as a limited liability partnership or limited liability company other than in Dublin and Hong Kong</a:t>
            </a:r>
            <a:endParaRPr lang="en-US" sz="1000" b="1" dirty="0">
              <a:solidFill>
                <a:srgbClr val="00395C"/>
              </a:solidFill>
            </a:endParaRPr>
          </a:p>
        </p:txBody>
      </p:sp>
    </p:spTree>
    <p:extLst>
      <p:ext uri="{BB962C8B-B14F-4D97-AF65-F5344CB8AC3E}">
        <p14:creationId xmlns:p14="http://schemas.microsoft.com/office/powerpoint/2010/main" val="1449537232"/>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and Content - Dblue">
    <p:spTree>
      <p:nvGrpSpPr>
        <p:cNvPr id="1" name=""/>
        <p:cNvGrpSpPr/>
        <p:nvPr/>
      </p:nvGrpSpPr>
      <p:grpSpPr>
        <a:xfrm>
          <a:off x="0" y="0"/>
          <a:ext cx="0" cy="0"/>
          <a:chOff x="0" y="0"/>
          <a:chExt cx="0" cy="0"/>
        </a:xfrm>
      </p:grpSpPr>
      <p:pic>
        <p:nvPicPr>
          <p:cNvPr id="11" name="Picture 10" descr="dblue_element.jpg"/>
          <p:cNvPicPr>
            <a:picLocks noChangeAspect="1"/>
          </p:cNvPicPr>
          <p:nvPr userDrawn="1"/>
        </p:nvPicPr>
        <p:blipFill>
          <a:blip r:embed="rId2" cstate="print"/>
          <a:stretch>
            <a:fillRect/>
          </a:stretch>
        </p:blipFill>
        <p:spPr>
          <a:xfrm>
            <a:off x="8321040" y="3429000"/>
            <a:ext cx="822960" cy="3429000"/>
          </a:xfrm>
          <a:prstGeom prst="rect">
            <a:avLst/>
          </a:prstGeom>
        </p:spPr>
      </p:pic>
      <p:sp>
        <p:nvSpPr>
          <p:cNvPr id="7" name="Title 1"/>
          <p:cNvSpPr>
            <a:spLocks noGrp="1"/>
          </p:cNvSpPr>
          <p:nvPr>
            <p:ph type="title" hasCustomPrompt="1"/>
          </p:nvPr>
        </p:nvSpPr>
        <p:spPr>
          <a:xfrm>
            <a:off x="461821" y="576072"/>
            <a:ext cx="7912100" cy="1143000"/>
          </a:xfrm>
          <a:prstGeom prst="rect">
            <a:avLst/>
          </a:prstGeom>
        </p:spPr>
        <p:txBody>
          <a:bodyPr lIns="0" tIns="0" rIns="0" bIns="0">
            <a:normAutofit/>
          </a:bodyPr>
          <a:lstStyle>
            <a:lvl1pPr algn="l">
              <a:defRPr sz="2800">
                <a:solidFill>
                  <a:srgbClr val="60C3DA"/>
                </a:solidFill>
                <a:latin typeface="Arial" pitchFamily="34" charset="0"/>
                <a:cs typeface="Arial" pitchFamily="34" charset="0"/>
              </a:defRPr>
            </a:lvl1pPr>
          </a:lstStyle>
          <a:p>
            <a:r>
              <a:rPr lang="en-US" dirty="0"/>
              <a:t>Click to edit title</a:t>
            </a:r>
          </a:p>
        </p:txBody>
      </p:sp>
      <p:sp>
        <p:nvSpPr>
          <p:cNvPr id="8" name="Content Placeholder 2"/>
          <p:cNvSpPr>
            <a:spLocks noGrp="1"/>
          </p:cNvSpPr>
          <p:nvPr>
            <p:ph idx="1" hasCustomPrompt="1"/>
          </p:nvPr>
        </p:nvSpPr>
        <p:spPr>
          <a:xfrm>
            <a:off x="462676" y="1905918"/>
            <a:ext cx="7912100" cy="4088900"/>
          </a:xfrm>
          <a:prstGeom prst="rect">
            <a:avLst/>
          </a:prstGeom>
        </p:spPr>
        <p:txBody>
          <a:bodyPr lIns="0" tIns="0" rIns="0" bIns="0">
            <a:noAutofit/>
          </a:bodyPr>
          <a:lstStyle>
            <a:lvl1pPr marL="460375" indent="-444500" algn="l" defTabSz="739775">
              <a:spcBef>
                <a:spcPts val="0"/>
              </a:spcBef>
              <a:spcAft>
                <a:spcPts val="2000"/>
              </a:spcAft>
              <a:buClr>
                <a:srgbClr val="EB602B"/>
              </a:buClr>
              <a:buFont typeface="Webdings" pitchFamily="18" charset="2"/>
              <a:buChar char=""/>
              <a:defRPr sz="1800">
                <a:solidFill>
                  <a:srgbClr val="00395C"/>
                </a:solidFill>
                <a:latin typeface="Arial" pitchFamily="34" charset="0"/>
                <a:cs typeface="Arial" pitchFamily="34" charset="0"/>
              </a:defRPr>
            </a:lvl1pPr>
            <a:lvl2pPr marL="914400" indent="-347663" algn="l">
              <a:spcBef>
                <a:spcPts val="0"/>
              </a:spcBef>
              <a:spcAft>
                <a:spcPts val="1500"/>
              </a:spcAft>
              <a:buClr>
                <a:srgbClr val="EB602B"/>
              </a:buClr>
              <a:defRPr sz="1600">
                <a:solidFill>
                  <a:srgbClr val="00395C"/>
                </a:solidFill>
                <a:latin typeface="Arial" pitchFamily="34" charset="0"/>
                <a:cs typeface="Arial" pitchFamily="34" charset="0"/>
              </a:defRPr>
            </a:lvl2pPr>
            <a:lvl3pPr marL="1379538" indent="-349250" algn="l">
              <a:spcBef>
                <a:spcPts val="0"/>
              </a:spcBef>
              <a:spcAft>
                <a:spcPts val="1500"/>
              </a:spcAft>
              <a:buClr>
                <a:srgbClr val="EB602B"/>
              </a:buClr>
              <a:buFont typeface="Webdings" pitchFamily="18" charset="2"/>
              <a:buChar char=""/>
              <a:defRPr sz="1400">
                <a:solidFill>
                  <a:srgbClr val="00395C"/>
                </a:solidFill>
                <a:latin typeface="Arial" pitchFamily="34" charset="0"/>
                <a:cs typeface="Arial" pitchFamily="34" charset="0"/>
              </a:defRPr>
            </a:lvl3pPr>
            <a:lvl4pPr marL="1831975" indent="-228600">
              <a:spcAft>
                <a:spcPts val="1000"/>
              </a:spcAft>
              <a:buClr>
                <a:srgbClr val="EB602B"/>
              </a:buClr>
              <a:buFont typeface="Arial" pitchFamily="34" charset="0"/>
              <a:buChar char="–"/>
              <a:defRPr sz="1200" baseline="0">
                <a:solidFill>
                  <a:srgbClr val="00355F"/>
                </a:solidFill>
                <a:latin typeface="Arial" pitchFamily="34" charset="0"/>
                <a:cs typeface="Arial" pitchFamily="34" charset="0"/>
              </a:defRPr>
            </a:lvl4pPr>
            <a:lvl5pPr marL="2289175" indent="-228600">
              <a:spcAft>
                <a:spcPts val="1000"/>
              </a:spcAft>
              <a:buClr>
                <a:srgbClr val="EB602B"/>
              </a:buClr>
              <a:buFont typeface="Webdings" pitchFamily="18" charset="2"/>
              <a:buChar char=""/>
              <a:defRPr sz="1100">
                <a:solidFill>
                  <a:srgbClr val="00355F"/>
                </a:solidFill>
                <a:latin typeface="Arial" pitchFamily="34" charset="0"/>
                <a:cs typeface="Arial" pitchFamily="34" charset="0"/>
              </a:defRPr>
            </a:lvl5pPr>
            <a:lvl6pPr marL="2743200" indent="-233363">
              <a:buClr>
                <a:srgbClr val="EB602B"/>
              </a:buClr>
              <a:buFont typeface="Calibri" pitchFamily="34" charset="0"/>
              <a:buChar char="–"/>
              <a:defRPr sz="1100">
                <a:solidFill>
                  <a:srgbClr val="00355F"/>
                </a:solidFill>
              </a:defRPr>
            </a:lvl6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5" name="Date Placeholder 3"/>
          <p:cNvSpPr>
            <a:spLocks noGrp="1"/>
          </p:cNvSpPr>
          <p:nvPr>
            <p:ph type="dt" sz="half" idx="2"/>
          </p:nvPr>
        </p:nvSpPr>
        <p:spPr>
          <a:xfrm>
            <a:off x="466725" y="6306682"/>
            <a:ext cx="1269184" cy="320040"/>
          </a:xfrm>
          <a:prstGeom prst="rect">
            <a:avLst/>
          </a:prstGeom>
        </p:spPr>
        <p:txBody>
          <a:bodyPr lIns="0" tIns="0" rIns="0" bIns="0" anchor="b" anchorCtr="0">
            <a:normAutofit/>
          </a:bodyPr>
          <a:lstStyle>
            <a:lvl1pPr algn="l">
              <a:defRPr sz="900">
                <a:solidFill>
                  <a:schemeClr val="bg1">
                    <a:lumMod val="50000"/>
                  </a:schemeClr>
                </a:solidFill>
                <a:latin typeface="Arial" pitchFamily="34" charset="0"/>
                <a:cs typeface="Arial" pitchFamily="34" charset="0"/>
              </a:defRPr>
            </a:lvl1pPr>
          </a:lstStyle>
          <a:p>
            <a:r>
              <a:rPr lang="en-US"/>
              <a:t>October 28, 2022</a:t>
            </a:r>
            <a:endParaRPr lang="en-US" dirty="0"/>
          </a:p>
        </p:txBody>
      </p:sp>
      <p:sp>
        <p:nvSpPr>
          <p:cNvPr id="6" name="Footer Placeholder 4"/>
          <p:cNvSpPr>
            <a:spLocks noGrp="1"/>
          </p:cNvSpPr>
          <p:nvPr>
            <p:ph type="ftr" sz="quarter" idx="3"/>
          </p:nvPr>
        </p:nvSpPr>
        <p:spPr>
          <a:xfrm>
            <a:off x="1991177" y="6306682"/>
            <a:ext cx="6400800" cy="320040"/>
          </a:xfrm>
          <a:prstGeom prst="rect">
            <a:avLst/>
          </a:prstGeom>
        </p:spPr>
        <p:txBody>
          <a:bodyPr lIns="0" tIns="0" rIns="0" bIns="0" anchor="b" anchorCtr="0">
            <a:normAutofit/>
          </a:bodyPr>
          <a:lstStyle>
            <a:lvl1pPr>
              <a:defRPr sz="900">
                <a:solidFill>
                  <a:schemeClr val="bg1">
                    <a:lumMod val="50000"/>
                  </a:schemeClr>
                </a:solidFill>
                <a:latin typeface="Arial" pitchFamily="34" charset="0"/>
                <a:cs typeface="Arial" pitchFamily="34" charset="0"/>
              </a:defRPr>
            </a:lvl1pPr>
          </a:lstStyle>
          <a:p>
            <a:r>
              <a:rPr lang="en-US"/>
              <a:t>ESG Developments Outside the United States</a:t>
            </a:r>
            <a:endParaRPr lang="en-US" dirty="0"/>
          </a:p>
        </p:txBody>
      </p:sp>
      <p:sp>
        <p:nvSpPr>
          <p:cNvPr id="9" name="Slide Number Placeholder 5"/>
          <p:cNvSpPr>
            <a:spLocks noGrp="1"/>
          </p:cNvSpPr>
          <p:nvPr>
            <p:ph type="sldNum" sz="quarter" idx="4"/>
          </p:nvPr>
        </p:nvSpPr>
        <p:spPr>
          <a:xfrm>
            <a:off x="8538410" y="6336631"/>
            <a:ext cx="376989" cy="324829"/>
          </a:xfrm>
          <a:prstGeom prst="rect">
            <a:avLst/>
          </a:prstGeom>
        </p:spPr>
        <p:txBody>
          <a:bodyPr lIns="0" tIns="0" rIns="0" bIns="0" anchor="b" anchorCtr="0"/>
          <a:lstStyle>
            <a:lvl1pPr algn="r">
              <a:defRPr sz="1300" b="1">
                <a:solidFill>
                  <a:srgbClr val="FFFFFF"/>
                </a:solidFill>
                <a:latin typeface="Arial" pitchFamily="34" charset="0"/>
                <a:cs typeface="Arial" pitchFamily="34" charset="0"/>
              </a:defRPr>
            </a:lvl1pPr>
          </a:lstStyle>
          <a:p>
            <a:fld id="{7D04B0BA-0C2E-4580-B3C7-1D5ACE916FAB}" type="slidenum">
              <a:rPr lang="en-US" smtClean="0"/>
              <a:pPr/>
              <a:t>‹#›</a:t>
            </a:fld>
            <a:endParaRPr lang="en-US" dirty="0"/>
          </a:p>
        </p:txBody>
      </p:sp>
    </p:spTree>
    <p:extLst>
      <p:ext uri="{BB962C8B-B14F-4D97-AF65-F5344CB8AC3E}">
        <p14:creationId xmlns:p14="http://schemas.microsoft.com/office/powerpoint/2010/main" val="26052120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69558" y="4083917"/>
            <a:ext cx="4402441" cy="477054"/>
          </a:xfrm>
          <a:prstGeom prst="rect">
            <a:avLst/>
          </a:prstGeom>
        </p:spPr>
        <p:txBody>
          <a:bodyPr wrap="square" lIns="0" tIns="0" rIns="0" bIns="0" anchor="ctr">
            <a:spAutoFit/>
          </a:bodyPr>
          <a:lstStyle>
            <a:lvl1pPr>
              <a:defRPr sz="3100" b="1" i="0">
                <a:solidFill>
                  <a:schemeClr val="bg1"/>
                </a:solidFill>
                <a:latin typeface="Trade Gothic LT Std"/>
                <a:cs typeface="Trade Gothic LT Std"/>
              </a:defRPr>
            </a:lvl1pPr>
          </a:lstStyle>
          <a:p>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3" name="object 6">
            <a:extLst>
              <a:ext uri="{FF2B5EF4-FFF2-40B4-BE49-F238E27FC236}">
                <a16:creationId xmlns:a16="http://schemas.microsoft.com/office/drawing/2014/main" id="{55C72991-E948-5BBB-30DD-984FB1AE6517}"/>
              </a:ext>
            </a:extLst>
          </p:cNvPr>
          <p:cNvSpPr/>
          <p:nvPr userDrawn="1"/>
        </p:nvSpPr>
        <p:spPr>
          <a:xfrm>
            <a:off x="76198" y="3488883"/>
            <a:ext cx="5446536" cy="1778061"/>
          </a:xfrm>
          <a:custGeom>
            <a:avLst/>
            <a:gdLst/>
            <a:ahLst/>
            <a:cxnLst/>
            <a:rect l="l" t="t" r="r" b="b"/>
            <a:pathLst>
              <a:path w="5245100" h="1787525">
                <a:moveTo>
                  <a:pt x="5245100" y="0"/>
                </a:moveTo>
                <a:lnTo>
                  <a:pt x="0" y="0"/>
                </a:lnTo>
                <a:lnTo>
                  <a:pt x="0" y="1787474"/>
                </a:lnTo>
                <a:lnTo>
                  <a:pt x="4415243" y="1787474"/>
                </a:lnTo>
                <a:lnTo>
                  <a:pt x="5245100" y="0"/>
                </a:lnTo>
                <a:close/>
              </a:path>
            </a:pathLst>
          </a:custGeom>
          <a:solidFill>
            <a:srgbClr val="0070C0">
              <a:alpha val="76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90109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sp>
        <p:nvSpPr>
          <p:cNvPr id="7" name="TextBox 6"/>
          <p:cNvSpPr txBox="1"/>
          <p:nvPr userDrawn="1"/>
        </p:nvSpPr>
        <p:spPr>
          <a:xfrm>
            <a:off x="527199" y="6244966"/>
            <a:ext cx="2590800" cy="184666"/>
          </a:xfrm>
          <a:prstGeom prst="rect">
            <a:avLst/>
          </a:prstGeom>
          <a:noFill/>
        </p:spPr>
        <p:txBody>
          <a:bodyPr wrap="square" lIns="0" rIns="0" rtlCol="0">
            <a:spAutoFit/>
          </a:bodyPr>
          <a:lstStyle/>
          <a:p>
            <a:pPr eaLnBrk="0" hangingPunct="0">
              <a:spcBef>
                <a:spcPct val="50000"/>
              </a:spcBef>
            </a:pPr>
            <a:r>
              <a:rPr lang="en-US" sz="600" b="0" dirty="0">
                <a:solidFill>
                  <a:srgbClr val="0F375C"/>
                </a:solidFill>
                <a:latin typeface="Arial" pitchFamily="34" charset="0"/>
                <a:cs typeface="Arial" pitchFamily="34" charset="0"/>
              </a:rPr>
              <a:t>© 2019 Dechert</a:t>
            </a:r>
            <a:r>
              <a:rPr lang="en-US" sz="600" b="0" baseline="0" dirty="0">
                <a:solidFill>
                  <a:srgbClr val="0F375C"/>
                </a:solidFill>
                <a:latin typeface="Arial" pitchFamily="34" charset="0"/>
                <a:cs typeface="Arial" pitchFamily="34" charset="0"/>
              </a:rPr>
              <a:t> LLP</a:t>
            </a:r>
            <a:endParaRPr lang="en-US" sz="600" b="0" dirty="0">
              <a:solidFill>
                <a:srgbClr val="0F375C"/>
              </a:solidFill>
              <a:latin typeface="Arial" pitchFamily="34" charset="0"/>
              <a:cs typeface="Arial" pitchFamily="34" charset="0"/>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p:blipFill>
        <p:spPr>
          <a:xfrm>
            <a:off x="5847882" y="0"/>
            <a:ext cx="1991360" cy="6858000"/>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p:blipFill>
        <p:spPr>
          <a:xfrm>
            <a:off x="547571" y="5211601"/>
            <a:ext cx="1280160" cy="434405"/>
          </a:xfrm>
          <a:prstGeom prst="rect">
            <a:avLst/>
          </a:prstGeom>
        </p:spPr>
      </p:pic>
      <p:sp>
        <p:nvSpPr>
          <p:cNvPr id="14" name="Title 1"/>
          <p:cNvSpPr>
            <a:spLocks noGrp="1"/>
          </p:cNvSpPr>
          <p:nvPr>
            <p:ph type="ctrTitle" hasCustomPrompt="1"/>
          </p:nvPr>
        </p:nvSpPr>
        <p:spPr>
          <a:xfrm>
            <a:off x="527199" y="313267"/>
            <a:ext cx="4805197" cy="1921953"/>
          </a:xfrm>
        </p:spPr>
        <p:txBody>
          <a:bodyPr wrap="square" anchor="b">
            <a:normAutofit/>
          </a:bodyPr>
          <a:lstStyle>
            <a:lvl1pPr algn="l">
              <a:lnSpc>
                <a:spcPct val="90000"/>
              </a:lnSpc>
              <a:defRPr sz="3300" b="0">
                <a:solidFill>
                  <a:srgbClr val="00395C"/>
                </a:solidFill>
              </a:defRPr>
            </a:lvl1pPr>
          </a:lstStyle>
          <a:p>
            <a:r>
              <a:rPr lang="en-US"/>
              <a:t>Enter Presentation Title</a:t>
            </a:r>
          </a:p>
        </p:txBody>
      </p:sp>
      <p:sp>
        <p:nvSpPr>
          <p:cNvPr id="15" name="Subtitle 2"/>
          <p:cNvSpPr>
            <a:spLocks noGrp="1"/>
          </p:cNvSpPr>
          <p:nvPr>
            <p:ph type="subTitle" idx="1" hasCustomPrompt="1"/>
          </p:nvPr>
        </p:nvSpPr>
        <p:spPr>
          <a:xfrm>
            <a:off x="527199" y="2334844"/>
            <a:ext cx="4805197" cy="762000"/>
          </a:xfrm>
        </p:spPr>
        <p:txBody>
          <a:bodyPr wrap="square" anchor="t" anchorCtr="0">
            <a:normAutofit/>
          </a:bodyPr>
          <a:lstStyle>
            <a:lvl1pPr marL="0" indent="0" algn="l">
              <a:buNone/>
              <a:defRPr sz="1800">
                <a:solidFill>
                  <a:srgbClr val="0F37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here to add presenters</a:t>
            </a:r>
          </a:p>
        </p:txBody>
      </p:sp>
      <p:sp>
        <p:nvSpPr>
          <p:cNvPr id="10" name="Date Placeholder 3"/>
          <p:cNvSpPr>
            <a:spLocks noGrp="1"/>
          </p:cNvSpPr>
          <p:nvPr>
            <p:ph type="dt" sz="half" idx="2"/>
          </p:nvPr>
        </p:nvSpPr>
        <p:spPr>
          <a:xfrm>
            <a:off x="527199" y="4336868"/>
            <a:ext cx="2590800" cy="375744"/>
          </a:xfrm>
          <a:prstGeom prst="rect">
            <a:avLst/>
          </a:prstGeom>
        </p:spPr>
        <p:txBody>
          <a:bodyPr vert="horz" lIns="0" tIns="45720" rIns="91440" bIns="45720" rtlCol="0" anchor="t" anchorCtr="0"/>
          <a:lstStyle>
            <a:lvl1pPr algn="l">
              <a:defRPr sz="1400" b="0">
                <a:solidFill>
                  <a:srgbClr val="0F375C"/>
                </a:solidFill>
              </a:defRPr>
            </a:lvl1pPr>
          </a:lstStyle>
          <a:p>
            <a:r>
              <a:rPr lang="en-US"/>
              <a:t>October 28, 2022</a:t>
            </a:r>
            <a:endParaRPr lang="en-US" dirty="0"/>
          </a:p>
        </p:txBody>
      </p:sp>
    </p:spTree>
    <p:extLst>
      <p:ext uri="{BB962C8B-B14F-4D97-AF65-F5344CB8AC3E}">
        <p14:creationId xmlns:p14="http://schemas.microsoft.com/office/powerpoint/2010/main" val="1559206574"/>
      </p:ext>
    </p:extLst>
  </p:cSld>
  <p:clrMapOvr>
    <a:masterClrMapping/>
  </p:clrMapOvr>
  <p:transition/>
  <p:extLst>
    <p:ext uri="{DCECCB84-F9BA-43D5-87BE-67443E8EF086}">
      <p15:sldGuideLst xmlns:p15="http://schemas.microsoft.com/office/powerpoint/2012/main">
        <p15:guide id="1" pos="2640">
          <p15:clr>
            <a:srgbClr val="FBAE40"/>
          </p15:clr>
        </p15:guide>
        <p15:guide id="2" orient="horz" pos="4008">
          <p15:clr>
            <a:srgbClr val="FBAE40"/>
          </p15:clr>
        </p15:guide>
        <p15:guide id="3" pos="288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1_Title Slide_SI">
    <p:spTree>
      <p:nvGrpSpPr>
        <p:cNvPr id="1" name=""/>
        <p:cNvGrpSpPr/>
        <p:nvPr/>
      </p:nvGrpSpPr>
      <p:grpSpPr>
        <a:xfrm>
          <a:off x="0" y="0"/>
          <a:ext cx="0" cy="0"/>
          <a:chOff x="0" y="0"/>
          <a:chExt cx="0" cy="0"/>
        </a:xfrm>
      </p:grpSpPr>
      <p:sp>
        <p:nvSpPr>
          <p:cNvPr id="2" name="Holder 2"/>
          <p:cNvSpPr>
            <a:spLocks noGrp="1"/>
          </p:cNvSpPr>
          <p:nvPr>
            <p:ph type="ctrTitle"/>
          </p:nvPr>
        </p:nvSpPr>
        <p:spPr>
          <a:xfrm>
            <a:off x="169558" y="4083917"/>
            <a:ext cx="4402441" cy="477054"/>
          </a:xfrm>
          <a:prstGeom prst="rect">
            <a:avLst/>
          </a:prstGeom>
        </p:spPr>
        <p:txBody>
          <a:bodyPr wrap="square" lIns="0" tIns="0" rIns="0" bIns="0" anchor="ctr">
            <a:spAutoFit/>
          </a:bodyPr>
          <a:lstStyle>
            <a:lvl1pPr>
              <a:defRPr sz="3100" b="1" i="0">
                <a:solidFill>
                  <a:schemeClr val="bg1"/>
                </a:solidFill>
                <a:latin typeface="Trade Gothic LT Std"/>
                <a:cs typeface="Trade Gothic LT Std"/>
              </a:defRPr>
            </a:lvl1pPr>
          </a:lstStyle>
          <a:p>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3" name="Picture 2">
            <a:extLst>
              <a:ext uri="{FF2B5EF4-FFF2-40B4-BE49-F238E27FC236}">
                <a16:creationId xmlns:a16="http://schemas.microsoft.com/office/drawing/2014/main" id="{17D068CB-ABE4-2DE3-8C80-CE4A35875A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389" r="833"/>
          <a:stretch/>
        </p:blipFill>
        <p:spPr>
          <a:xfrm>
            <a:off x="0" y="-15910"/>
            <a:ext cx="9144000" cy="6858000"/>
          </a:xfrm>
          <a:prstGeom prst="rect">
            <a:avLst/>
          </a:prstGeom>
        </p:spPr>
      </p:pic>
      <p:sp>
        <p:nvSpPr>
          <p:cNvPr id="9" name="object 3">
            <a:extLst>
              <a:ext uri="{FF2B5EF4-FFF2-40B4-BE49-F238E27FC236}">
                <a16:creationId xmlns:a16="http://schemas.microsoft.com/office/drawing/2014/main" id="{56CBBF0A-1C96-0C5D-0E0B-565640D9C75E}"/>
              </a:ext>
            </a:extLst>
          </p:cNvPr>
          <p:cNvSpPr/>
          <p:nvPr userDrawn="1"/>
        </p:nvSpPr>
        <p:spPr>
          <a:xfrm>
            <a:off x="-1" y="-1591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chemeClr val="tx2">
              <a:lumMod val="60000"/>
              <a:lumOff val="40000"/>
              <a:alpha val="58000"/>
            </a:scheme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4" name="object 6">
            <a:extLst>
              <a:ext uri="{FF2B5EF4-FFF2-40B4-BE49-F238E27FC236}">
                <a16:creationId xmlns:a16="http://schemas.microsoft.com/office/drawing/2014/main" id="{2108DDE4-A560-474E-65FA-C3915FBFE6DF}"/>
              </a:ext>
            </a:extLst>
          </p:cNvPr>
          <p:cNvSpPr/>
          <p:nvPr userDrawn="1"/>
        </p:nvSpPr>
        <p:spPr>
          <a:xfrm>
            <a:off x="76198" y="3488883"/>
            <a:ext cx="5446536" cy="1787525"/>
          </a:xfrm>
          <a:custGeom>
            <a:avLst/>
            <a:gdLst/>
            <a:ahLst/>
            <a:cxnLst/>
            <a:rect l="l" t="t" r="r" b="b"/>
            <a:pathLst>
              <a:path w="5245100" h="1787525">
                <a:moveTo>
                  <a:pt x="5245100" y="0"/>
                </a:moveTo>
                <a:lnTo>
                  <a:pt x="0" y="0"/>
                </a:lnTo>
                <a:lnTo>
                  <a:pt x="0" y="1787474"/>
                </a:lnTo>
                <a:lnTo>
                  <a:pt x="4415243" y="1787474"/>
                </a:lnTo>
                <a:lnTo>
                  <a:pt x="5245100" y="0"/>
                </a:lnTo>
                <a:close/>
              </a:path>
            </a:pathLst>
          </a:custGeom>
          <a:solidFill>
            <a:schemeClr val="accent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5" name="object 6">
            <a:extLst>
              <a:ext uri="{FF2B5EF4-FFF2-40B4-BE49-F238E27FC236}">
                <a16:creationId xmlns:a16="http://schemas.microsoft.com/office/drawing/2014/main" id="{AE586916-8AC7-9E46-D5D5-A154E978B98F}"/>
              </a:ext>
            </a:extLst>
          </p:cNvPr>
          <p:cNvSpPr/>
          <p:nvPr userDrawn="1"/>
        </p:nvSpPr>
        <p:spPr>
          <a:xfrm>
            <a:off x="76199" y="3479800"/>
            <a:ext cx="5209279" cy="1787525"/>
          </a:xfrm>
          <a:custGeom>
            <a:avLst/>
            <a:gdLst/>
            <a:ahLst/>
            <a:cxnLst/>
            <a:rect l="l" t="t" r="r" b="b"/>
            <a:pathLst>
              <a:path w="5245100" h="1787525">
                <a:moveTo>
                  <a:pt x="5245100" y="0"/>
                </a:moveTo>
                <a:lnTo>
                  <a:pt x="0" y="0"/>
                </a:lnTo>
                <a:lnTo>
                  <a:pt x="0" y="1787474"/>
                </a:lnTo>
                <a:lnTo>
                  <a:pt x="4415243" y="1787474"/>
                </a:lnTo>
                <a:lnTo>
                  <a:pt x="5245100" y="0"/>
                </a:lnTo>
                <a:close/>
              </a:path>
            </a:pathLst>
          </a:custGeom>
          <a:solidFill>
            <a:srgbClr val="67B986">
              <a:alpha val="80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19101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Bullets A">
    <p:spTree>
      <p:nvGrpSpPr>
        <p:cNvPr id="1" name=""/>
        <p:cNvGrpSpPr/>
        <p:nvPr/>
      </p:nvGrpSpPr>
      <p:grpSpPr>
        <a:xfrm>
          <a:off x="0" y="0"/>
          <a:ext cx="0" cy="0"/>
          <a:chOff x="0" y="0"/>
          <a:chExt cx="0" cy="0"/>
        </a:xfrm>
      </p:grpSpPr>
      <p:sp>
        <p:nvSpPr>
          <p:cNvPr id="3" name="Content Placeholder 2"/>
          <p:cNvSpPr>
            <a:spLocks noGrp="1"/>
          </p:cNvSpPr>
          <p:nvPr>
            <p:ph idx="1"/>
          </p:nvPr>
        </p:nvSpPr>
        <p:spPr>
          <a:xfrm>
            <a:off x="415637" y="1496291"/>
            <a:ext cx="8312727" cy="4249408"/>
          </a:xfrm>
        </p:spPr>
        <p:txBody>
          <a:bodyPr lIns="0" tIns="0" rIns="0" bIns="0">
            <a:noAutofit/>
          </a:bodyPr>
          <a:lstStyle>
            <a:lvl1pPr marL="0" indent="0">
              <a:lnSpc>
                <a:spcPts val="1818"/>
              </a:lnSpc>
              <a:spcBef>
                <a:spcPts val="0"/>
              </a:spcBef>
              <a:buFont typeface="+mj-lt"/>
              <a:buNone/>
              <a:defRPr sz="1636">
                <a:solidFill>
                  <a:schemeClr val="bg2"/>
                </a:solidFill>
              </a:defRPr>
            </a:lvl1pPr>
            <a:lvl2pPr>
              <a:defRPr baseline="0">
                <a:solidFill>
                  <a:schemeClr val="tx2"/>
                </a:solidFill>
              </a:defRPr>
            </a:lvl2pPr>
            <a:lvl3pPr>
              <a:defRPr>
                <a:solidFill>
                  <a:schemeClr val="tx2"/>
                </a:solidFill>
              </a:defRPr>
            </a:lvl3pPr>
            <a:lvl4pPr>
              <a:defRPr>
                <a:solidFill>
                  <a:schemeClr val="tx2"/>
                </a:solidFill>
              </a:defRPr>
            </a:lvl4pPr>
            <a:lvl5pPr>
              <a:defRPr baseline="0">
                <a:solidFill>
                  <a:schemeClr val="tx2"/>
                </a:solidFill>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p:cNvSpPr>
            <a:spLocks noGrp="1"/>
          </p:cNvSpPr>
          <p:nvPr>
            <p:ph type="title"/>
          </p:nvPr>
        </p:nvSpPr>
        <p:spPr>
          <a:xfrm>
            <a:off x="415637" y="457200"/>
            <a:ext cx="8312727" cy="913358"/>
          </a:xfrm>
          <a:prstGeom prst="rect">
            <a:avLst/>
          </a:prstGeom>
        </p:spPr>
        <p:txBody>
          <a:bodyPr vert="horz" lIns="0" tIns="0" rIns="0" bIns="0" rtlCol="0" anchor="t">
            <a:noAutofit/>
          </a:bodyPr>
          <a:lstStyle/>
          <a:p>
            <a:r>
              <a:rPr lang="en-US"/>
              <a:t>Click to edit Master title style</a:t>
            </a:r>
            <a:endParaRPr lang="en-US" dirty="0"/>
          </a:p>
        </p:txBody>
      </p:sp>
      <p:sp>
        <p:nvSpPr>
          <p:cNvPr id="12" name="Text Placeholder 11"/>
          <p:cNvSpPr>
            <a:spLocks noGrp="1"/>
          </p:cNvSpPr>
          <p:nvPr>
            <p:ph type="body" sz="quarter" idx="11"/>
          </p:nvPr>
        </p:nvSpPr>
        <p:spPr>
          <a:xfrm>
            <a:off x="415637" y="5802284"/>
            <a:ext cx="8312727" cy="328359"/>
          </a:xfrm>
        </p:spPr>
        <p:txBody>
          <a:bodyPr anchor="b"/>
          <a:lstStyle>
            <a:lvl1pPr marL="0" algn="l" defTabSz="463106" rtl="0" eaLnBrk="1" latinLnBrk="0" hangingPunct="1">
              <a:lnSpc>
                <a:spcPts val="818"/>
              </a:lnSpc>
              <a:spcAft>
                <a:spcPts val="273"/>
              </a:spcAft>
              <a:defRPr lang="en-US" sz="727" b="0" i="0" u="none" strike="noStrike" kern="1200" baseline="0" dirty="0" smtClean="0">
                <a:solidFill>
                  <a:schemeClr val="bg1">
                    <a:lumMod val="50000"/>
                  </a:schemeClr>
                </a:solidFill>
                <a:latin typeface="Arial Narrow" pitchFamily="34" charset="0"/>
                <a:ea typeface="+mn-ea"/>
                <a:cs typeface="+mn-cs"/>
              </a:defRPr>
            </a:lvl1pPr>
            <a:lvl2pPr marL="0" algn="l" defTabSz="463106" rtl="0" eaLnBrk="1" latinLnBrk="0" hangingPunct="1">
              <a:defRPr lang="en-US" sz="727" b="0" i="0" u="none" strike="noStrike" kern="1200" baseline="0" dirty="0" smtClean="0">
                <a:solidFill>
                  <a:schemeClr val="bg1">
                    <a:lumMod val="50000"/>
                  </a:schemeClr>
                </a:solidFill>
                <a:latin typeface="Arial Narrow" pitchFamily="34" charset="0"/>
                <a:ea typeface="+mn-ea"/>
                <a:cs typeface="+mn-cs"/>
              </a:defRPr>
            </a:lvl2pPr>
            <a:lvl3pPr marL="0" algn="l" defTabSz="463106" rtl="0" eaLnBrk="1" latinLnBrk="0" hangingPunct="1">
              <a:defRPr lang="en-US" sz="727" b="0" i="0" u="none" strike="noStrike" kern="1200" baseline="0" dirty="0" smtClean="0">
                <a:solidFill>
                  <a:schemeClr val="bg1">
                    <a:lumMod val="50000"/>
                  </a:schemeClr>
                </a:solidFill>
                <a:latin typeface="Arial Narrow" pitchFamily="34" charset="0"/>
                <a:ea typeface="+mn-ea"/>
                <a:cs typeface="+mn-cs"/>
              </a:defRPr>
            </a:lvl3pPr>
            <a:lvl4pPr marL="0" algn="l" defTabSz="463106" rtl="0" eaLnBrk="1" latinLnBrk="0" hangingPunct="1">
              <a:defRPr lang="en-US" sz="727" b="0" i="0" u="none" strike="noStrike" kern="1200" baseline="0" dirty="0" smtClean="0">
                <a:solidFill>
                  <a:schemeClr val="bg1">
                    <a:lumMod val="50000"/>
                  </a:schemeClr>
                </a:solidFill>
                <a:latin typeface="Arial Narrow" pitchFamily="34" charset="0"/>
                <a:ea typeface="+mn-ea"/>
                <a:cs typeface="+mn-cs"/>
              </a:defRPr>
            </a:lvl4pPr>
            <a:lvl5pPr marL="0" algn="l" defTabSz="463106" rtl="0" eaLnBrk="1" latinLnBrk="0" hangingPunct="1">
              <a:defRPr lang="en-US" sz="727" b="0" i="0" u="none" strike="noStrike" kern="1200" baseline="0" dirty="0" smtClean="0">
                <a:solidFill>
                  <a:schemeClr val="bg1">
                    <a:lumMod val="50000"/>
                  </a:schemeClr>
                </a:solidFill>
                <a:latin typeface="Arial Narrow" pitchFamily="34" charset="0"/>
                <a:ea typeface="+mn-ea"/>
                <a:cs typeface="+mn-cs"/>
              </a:defRPr>
            </a:lvl5pPr>
          </a:lstStyle>
          <a:p>
            <a:pPr lvl="0"/>
            <a:r>
              <a:rPr lang="en-US"/>
              <a:t>Click to edit Master text styles</a:t>
            </a:r>
          </a:p>
        </p:txBody>
      </p:sp>
    </p:spTree>
    <p:extLst>
      <p:ext uri="{BB962C8B-B14F-4D97-AF65-F5344CB8AC3E}">
        <p14:creationId xmlns:p14="http://schemas.microsoft.com/office/powerpoint/2010/main" val="15349570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15637" y="457200"/>
            <a:ext cx="8312727" cy="913358"/>
          </a:xfrm>
          <a:prstGeom prst="rect">
            <a:avLst/>
          </a:prstGeom>
        </p:spPr>
        <p:txBody>
          <a:bodyPr vert="horz" lIns="0" tIns="0" rIns="0" bIns="0" rtlCol="0" anchor="t">
            <a:noAutofit/>
          </a:bodyPr>
          <a:lstStyle/>
          <a:p>
            <a:r>
              <a:rPr lang="en-US"/>
              <a:t>Click to edit Master title style</a:t>
            </a:r>
            <a:endParaRPr lang="en-US" dirty="0"/>
          </a:p>
        </p:txBody>
      </p:sp>
      <p:sp>
        <p:nvSpPr>
          <p:cNvPr id="11" name="Text Placeholder 11"/>
          <p:cNvSpPr>
            <a:spLocks noGrp="1"/>
          </p:cNvSpPr>
          <p:nvPr>
            <p:ph type="body" sz="quarter" idx="11"/>
          </p:nvPr>
        </p:nvSpPr>
        <p:spPr>
          <a:xfrm>
            <a:off x="415637" y="5802284"/>
            <a:ext cx="8315165" cy="328359"/>
          </a:xfrm>
        </p:spPr>
        <p:txBody>
          <a:bodyPr anchor="b"/>
          <a:lstStyle>
            <a:lvl1pPr marL="0" algn="l" defTabSz="463106" rtl="0" eaLnBrk="1" latinLnBrk="0" hangingPunct="1">
              <a:lnSpc>
                <a:spcPts val="818"/>
              </a:lnSpc>
              <a:spcAft>
                <a:spcPts val="273"/>
              </a:spcAft>
              <a:defRPr lang="en-US" sz="727" b="0" i="0" u="none" strike="noStrike" kern="1200" baseline="0" dirty="0" smtClean="0">
                <a:solidFill>
                  <a:schemeClr val="bg1">
                    <a:lumMod val="50000"/>
                  </a:schemeClr>
                </a:solidFill>
                <a:latin typeface="Arial Narrow" pitchFamily="34" charset="0"/>
                <a:ea typeface="+mn-ea"/>
                <a:cs typeface="+mn-cs"/>
              </a:defRPr>
            </a:lvl1pPr>
            <a:lvl2pPr marL="0" algn="l" defTabSz="463106" rtl="0" eaLnBrk="1" latinLnBrk="0" hangingPunct="1">
              <a:defRPr lang="en-US" sz="727" b="0" i="0" u="none" strike="noStrike" kern="1200" baseline="0" dirty="0" smtClean="0">
                <a:solidFill>
                  <a:schemeClr val="bg1">
                    <a:lumMod val="50000"/>
                  </a:schemeClr>
                </a:solidFill>
                <a:latin typeface="Arial Narrow" pitchFamily="34" charset="0"/>
                <a:ea typeface="+mn-ea"/>
                <a:cs typeface="+mn-cs"/>
              </a:defRPr>
            </a:lvl2pPr>
            <a:lvl3pPr marL="0" algn="l" defTabSz="463106" rtl="0" eaLnBrk="1" latinLnBrk="0" hangingPunct="1">
              <a:defRPr lang="en-US" sz="727" b="0" i="0" u="none" strike="noStrike" kern="1200" baseline="0" dirty="0" smtClean="0">
                <a:solidFill>
                  <a:schemeClr val="bg1">
                    <a:lumMod val="50000"/>
                  </a:schemeClr>
                </a:solidFill>
                <a:latin typeface="Arial Narrow" pitchFamily="34" charset="0"/>
                <a:ea typeface="+mn-ea"/>
                <a:cs typeface="+mn-cs"/>
              </a:defRPr>
            </a:lvl3pPr>
            <a:lvl4pPr marL="0" algn="l" defTabSz="463106" rtl="0" eaLnBrk="1" latinLnBrk="0" hangingPunct="1">
              <a:defRPr lang="en-US" sz="727" b="0" i="0" u="none" strike="noStrike" kern="1200" baseline="0" dirty="0" smtClean="0">
                <a:solidFill>
                  <a:schemeClr val="bg1">
                    <a:lumMod val="50000"/>
                  </a:schemeClr>
                </a:solidFill>
                <a:latin typeface="Arial Narrow" pitchFamily="34" charset="0"/>
                <a:ea typeface="+mn-ea"/>
                <a:cs typeface="+mn-cs"/>
              </a:defRPr>
            </a:lvl4pPr>
            <a:lvl5pPr marL="0" algn="l" defTabSz="463106" rtl="0" eaLnBrk="1" latinLnBrk="0" hangingPunct="1">
              <a:defRPr lang="en-US" sz="727" b="0" i="0" u="none" strike="noStrike" kern="1200" baseline="0" dirty="0" smtClean="0">
                <a:solidFill>
                  <a:schemeClr val="bg1">
                    <a:lumMod val="50000"/>
                  </a:schemeClr>
                </a:solidFill>
                <a:latin typeface="Arial Narrow" pitchFamily="34" charset="0"/>
                <a:ea typeface="+mn-ea"/>
                <a:cs typeface="+mn-cs"/>
              </a:defRPr>
            </a:lvl5pPr>
          </a:lstStyle>
          <a:p>
            <a:pPr lvl="0"/>
            <a:r>
              <a:rPr lang="en-US"/>
              <a:t>Click to edit Master text styles</a:t>
            </a:r>
          </a:p>
        </p:txBody>
      </p:sp>
    </p:spTree>
    <p:extLst>
      <p:ext uri="{BB962C8B-B14F-4D97-AF65-F5344CB8AC3E}">
        <p14:creationId xmlns:p14="http://schemas.microsoft.com/office/powerpoint/2010/main" val="5987371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Disclosures">
    <p:spTree>
      <p:nvGrpSpPr>
        <p:cNvPr id="1" name=""/>
        <p:cNvGrpSpPr/>
        <p:nvPr/>
      </p:nvGrpSpPr>
      <p:grpSpPr>
        <a:xfrm>
          <a:off x="0" y="0"/>
          <a:ext cx="0" cy="0"/>
          <a:chOff x="0" y="0"/>
          <a:chExt cx="0" cy="0"/>
        </a:xfrm>
      </p:grpSpPr>
      <p:sp>
        <p:nvSpPr>
          <p:cNvPr id="8" name="Content Placeholder 7"/>
          <p:cNvSpPr>
            <a:spLocks noGrp="1"/>
          </p:cNvSpPr>
          <p:nvPr>
            <p:ph sz="quarter" idx="13" hasCustomPrompt="1"/>
          </p:nvPr>
        </p:nvSpPr>
        <p:spPr>
          <a:xfrm>
            <a:off x="415637" y="1497877"/>
            <a:ext cx="8312727" cy="4342979"/>
          </a:xfrm>
          <a:ln>
            <a:noFill/>
          </a:ln>
        </p:spPr>
        <p:txBody>
          <a:bodyPr numCol="2" spcCol="228600">
            <a:noAutofit/>
          </a:bodyPr>
          <a:lstStyle>
            <a:lvl1pPr marL="0" indent="0">
              <a:lnSpc>
                <a:spcPts val="818"/>
              </a:lnSpc>
              <a:spcBef>
                <a:spcPts val="0"/>
              </a:spcBef>
              <a:spcAft>
                <a:spcPts val="273"/>
              </a:spcAft>
              <a:buFontTx/>
              <a:buNone/>
              <a:defRPr sz="727" b="0">
                <a:solidFill>
                  <a:schemeClr val="tx1">
                    <a:lumMod val="50000"/>
                    <a:lumOff val="50000"/>
                  </a:schemeClr>
                </a:solidFill>
                <a:latin typeface="Arial Narrow" panose="020B0606020202030204" pitchFamily="34" charset="0"/>
                <a:cs typeface="Arial" panose="020B0604020202020204" pitchFamily="34" charset="0"/>
              </a:defRPr>
            </a:lvl1pPr>
            <a:lvl2pPr marL="0" indent="0">
              <a:lnSpc>
                <a:spcPts val="1091"/>
              </a:lnSpc>
              <a:spcBef>
                <a:spcPts val="0"/>
              </a:spcBef>
              <a:spcAft>
                <a:spcPts val="273"/>
              </a:spcAft>
              <a:buClr>
                <a:schemeClr val="tx2"/>
              </a:buClr>
              <a:buFontTx/>
              <a:buNone/>
              <a:defRPr sz="909" b="0" baseline="0">
                <a:solidFill>
                  <a:schemeClr val="tx1">
                    <a:lumMod val="50000"/>
                    <a:lumOff val="50000"/>
                  </a:schemeClr>
                </a:solidFill>
                <a:latin typeface="Arial Narrow" panose="020B0606020202030204" pitchFamily="34" charset="0"/>
                <a:cs typeface="Arial" panose="020B0604020202020204" pitchFamily="34" charset="0"/>
              </a:defRPr>
            </a:lvl2pPr>
            <a:lvl3pPr>
              <a:buFont typeface="Wingdings" charset="2"/>
              <a:buChar char="§"/>
              <a:defRPr>
                <a:solidFill>
                  <a:srgbClr val="2D4769"/>
                </a:solidFill>
              </a:defRPr>
            </a:lvl3pPr>
            <a:lvl4pPr>
              <a:buFontTx/>
              <a:buNone/>
              <a:defRPr>
                <a:solidFill>
                  <a:srgbClr val="2D4769"/>
                </a:solidFill>
              </a:defRPr>
            </a:lvl4pPr>
            <a:lvl5pPr>
              <a:buFontTx/>
              <a:buNone/>
              <a:defRPr>
                <a:solidFill>
                  <a:srgbClr val="2D4769"/>
                </a:solidFill>
              </a:defRPr>
            </a:lvl5pPr>
          </a:lstStyle>
          <a:p>
            <a:pPr lvl="0"/>
            <a:r>
              <a:rPr lang="en-US" dirty="0"/>
              <a:t>Click to edit 8 </a:t>
            </a:r>
            <a:r>
              <a:rPr lang="en-US" dirty="0" err="1"/>
              <a:t>pt</a:t>
            </a:r>
            <a:r>
              <a:rPr lang="en-US" dirty="0"/>
              <a:t> disclosure</a:t>
            </a:r>
          </a:p>
          <a:p>
            <a:pPr lvl="1"/>
            <a:r>
              <a:rPr lang="en-US" dirty="0"/>
              <a:t>Second Level to edit 10 </a:t>
            </a:r>
            <a:r>
              <a:rPr lang="en-US" dirty="0" err="1"/>
              <a:t>pt</a:t>
            </a:r>
            <a:r>
              <a:rPr lang="en-US" dirty="0"/>
              <a:t> disclosure</a:t>
            </a:r>
          </a:p>
        </p:txBody>
      </p:sp>
      <p:sp>
        <p:nvSpPr>
          <p:cNvPr id="9" name="Text Placeholder 8"/>
          <p:cNvSpPr>
            <a:spLocks noGrp="1"/>
          </p:cNvSpPr>
          <p:nvPr>
            <p:ph type="body" sz="quarter" idx="20" hasCustomPrompt="1"/>
          </p:nvPr>
        </p:nvSpPr>
        <p:spPr>
          <a:xfrm rot="16200000">
            <a:off x="7945792" y="5164559"/>
            <a:ext cx="1748119" cy="125973"/>
          </a:xfrm>
        </p:spPr>
        <p:txBody>
          <a:bodyPr>
            <a:noAutofit/>
          </a:bodyPr>
          <a:lstStyle>
            <a:lvl1pPr marL="0" indent="0">
              <a:lnSpc>
                <a:spcPct val="100000"/>
              </a:lnSpc>
              <a:spcAft>
                <a:spcPts val="0"/>
              </a:spcAft>
              <a:buNone/>
              <a:defRPr sz="636" b="0" baseline="0">
                <a:solidFill>
                  <a:srgbClr val="75787C"/>
                </a:solidFill>
                <a:latin typeface="Arial Narrow" panose="020B0606020202030204" pitchFamily="34" charset="0"/>
                <a:cs typeface="Adobe Gurmukhi" panose="01010101010101010101" pitchFamily="50" charset="0"/>
              </a:defRPr>
            </a:lvl1pPr>
            <a:lvl2pPr marL="198917" indent="0">
              <a:buNone/>
              <a:defRPr sz="529"/>
            </a:lvl2pPr>
            <a:lvl3pPr marL="397834" indent="0">
              <a:buNone/>
              <a:defRPr sz="529"/>
            </a:lvl3pPr>
            <a:lvl4pPr marL="554726" indent="0">
              <a:buNone/>
              <a:defRPr sz="529"/>
            </a:lvl4pPr>
            <a:lvl5pPr marL="710218" indent="0">
              <a:buNone/>
              <a:defRPr sz="529"/>
            </a:lvl5pPr>
          </a:lstStyle>
          <a:p>
            <a:pPr lvl="0"/>
            <a:r>
              <a:rPr lang="en-US" dirty="0"/>
              <a:t>Click to insert code</a:t>
            </a:r>
          </a:p>
        </p:txBody>
      </p:sp>
      <p:sp>
        <p:nvSpPr>
          <p:cNvPr id="10" name="Title Placeholder 1"/>
          <p:cNvSpPr>
            <a:spLocks noGrp="1"/>
          </p:cNvSpPr>
          <p:nvPr>
            <p:ph type="title"/>
          </p:nvPr>
        </p:nvSpPr>
        <p:spPr>
          <a:xfrm>
            <a:off x="415637" y="457200"/>
            <a:ext cx="8509736" cy="913358"/>
          </a:xfrm>
          <a:prstGeom prst="rect">
            <a:avLst/>
          </a:prstGeom>
        </p:spPr>
        <p:txBody>
          <a:bodyPr vert="horz" lIns="0" tIns="0" rIns="0" bIns="0" rtlCol="0" anchor="t">
            <a:noAutofit/>
          </a:bodyPr>
          <a:lstStyle/>
          <a:p>
            <a:r>
              <a:rPr lang="en-US"/>
              <a:t>Click to edit Master title style</a:t>
            </a:r>
            <a:endParaRPr lang="en-US" dirty="0"/>
          </a:p>
        </p:txBody>
      </p:sp>
    </p:spTree>
    <p:extLst>
      <p:ext uri="{BB962C8B-B14F-4D97-AF65-F5344CB8AC3E}">
        <p14:creationId xmlns:p14="http://schemas.microsoft.com/office/powerpoint/2010/main" val="7247558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90" y="41564"/>
            <a:ext cx="3018912" cy="1445563"/>
          </a:xfrm>
          <a:prstGeom prst="rect">
            <a:avLst/>
          </a:prstGeom>
        </p:spPr>
      </p:pic>
      <p:sp>
        <p:nvSpPr>
          <p:cNvPr id="2" name="Title 1"/>
          <p:cNvSpPr>
            <a:spLocks noGrp="1"/>
          </p:cNvSpPr>
          <p:nvPr>
            <p:ph type="ctrTitle" hasCustomPrompt="1"/>
          </p:nvPr>
        </p:nvSpPr>
        <p:spPr>
          <a:xfrm>
            <a:off x="419149" y="1394996"/>
            <a:ext cx="7772400" cy="2817715"/>
          </a:xfrm>
        </p:spPr>
        <p:txBody>
          <a:bodyPr lIns="0" tIns="0" rIns="0" bIns="0" anchor="t">
            <a:noAutofit/>
          </a:bodyPr>
          <a:lstStyle>
            <a:lvl1pPr algn="l">
              <a:defRPr sz="4000" b="1">
                <a:solidFill>
                  <a:schemeClr val="bg2"/>
                </a:solidFill>
                <a:latin typeface="+mn-lt"/>
              </a:defRPr>
            </a:lvl1pPr>
          </a:lstStyle>
          <a:p>
            <a:r>
              <a:rPr lang="en-US" dirty="0"/>
              <a:t>Click to edit title</a:t>
            </a:r>
          </a:p>
        </p:txBody>
      </p:sp>
      <p:sp>
        <p:nvSpPr>
          <p:cNvPr id="17" name="Text Placeholder 16"/>
          <p:cNvSpPr>
            <a:spLocks noGrp="1"/>
          </p:cNvSpPr>
          <p:nvPr userDrawn="1">
            <p:ph type="body" sz="quarter" idx="11" hasCustomPrompt="1"/>
          </p:nvPr>
        </p:nvSpPr>
        <p:spPr>
          <a:xfrm>
            <a:off x="415636" y="5397649"/>
            <a:ext cx="2219498" cy="365125"/>
          </a:xfrm>
        </p:spPr>
        <p:txBody>
          <a:bodyPr lIns="0" tIns="0" rIns="0" bIns="0" anchor="t">
            <a:noAutofit/>
          </a:bodyPr>
          <a:lstStyle>
            <a:lvl1pPr marL="0" indent="0">
              <a:lnSpc>
                <a:spcPts val="1091"/>
              </a:lnSpc>
              <a:spcAft>
                <a:spcPts val="0"/>
              </a:spcAft>
              <a:buNone/>
              <a:defRPr sz="818" b="1">
                <a:solidFill>
                  <a:schemeClr val="tx2"/>
                </a:solidFill>
              </a:defRPr>
            </a:lvl1pPr>
            <a:lvl2pPr>
              <a:defRPr sz="800"/>
            </a:lvl2pPr>
            <a:lvl3pPr>
              <a:defRPr sz="800"/>
            </a:lvl3pPr>
            <a:lvl4pPr>
              <a:defRPr sz="800"/>
            </a:lvl4pPr>
            <a:lvl5pPr>
              <a:defRPr sz="800"/>
            </a:lvl5pPr>
          </a:lstStyle>
          <a:p>
            <a:pPr lvl="0"/>
            <a:r>
              <a:rPr lang="en-US" dirty="0"/>
              <a:t>Click to edit date</a:t>
            </a:r>
          </a:p>
        </p:txBody>
      </p:sp>
      <p:sp>
        <p:nvSpPr>
          <p:cNvPr id="5" name="Text Placeholder 4"/>
          <p:cNvSpPr>
            <a:spLocks noGrp="1"/>
          </p:cNvSpPr>
          <p:nvPr userDrawn="1">
            <p:ph type="body" sz="quarter" idx="12"/>
          </p:nvPr>
        </p:nvSpPr>
        <p:spPr>
          <a:xfrm>
            <a:off x="2842954" y="5397649"/>
            <a:ext cx="2351088" cy="365125"/>
          </a:xfrm>
        </p:spPr>
        <p:txBody>
          <a:bodyPr lIns="0" tIns="0" rIns="0" bIns="0" anchor="t">
            <a:noAutofit/>
          </a:bodyPr>
          <a:lstStyle>
            <a:lvl1pPr marL="0" indent="0">
              <a:lnSpc>
                <a:spcPts val="1091"/>
              </a:lnSpc>
              <a:spcAft>
                <a:spcPts val="0"/>
              </a:spcAft>
              <a:buNone/>
              <a:defRPr sz="818" b="1">
                <a:solidFill>
                  <a:schemeClr val="bg2"/>
                </a:solidFill>
              </a:defRPr>
            </a:lvl1pPr>
            <a:lvl2pPr marL="457205" indent="0">
              <a:buNone/>
              <a:defRPr sz="800"/>
            </a:lvl2pPr>
            <a:lvl3pPr marL="914409" indent="0">
              <a:buNone/>
              <a:defRPr sz="800"/>
            </a:lvl3pPr>
            <a:lvl4pPr marL="1371614" indent="0">
              <a:buNone/>
              <a:defRPr sz="800"/>
            </a:lvl4pPr>
            <a:lvl5pPr marL="1828818" indent="0">
              <a:buNone/>
              <a:defRPr sz="800"/>
            </a:lvl5pPr>
          </a:lstStyle>
          <a:p>
            <a:pPr lvl="0"/>
            <a:r>
              <a:rPr lang="en-US" dirty="0"/>
              <a:t>Click to edit Master text styles</a:t>
            </a:r>
          </a:p>
        </p:txBody>
      </p:sp>
      <p:sp>
        <p:nvSpPr>
          <p:cNvPr id="8" name="Text Placeholder 7"/>
          <p:cNvSpPr>
            <a:spLocks noGrp="1"/>
          </p:cNvSpPr>
          <p:nvPr userDrawn="1">
            <p:ph type="body" sz="quarter" idx="13"/>
          </p:nvPr>
        </p:nvSpPr>
        <p:spPr>
          <a:xfrm>
            <a:off x="5390302" y="5397650"/>
            <a:ext cx="3338062" cy="365125"/>
          </a:xfrm>
        </p:spPr>
        <p:txBody>
          <a:bodyPr lIns="0" tIns="0" rIns="0" bIns="0" anchor="t">
            <a:noAutofit/>
          </a:bodyPr>
          <a:lstStyle>
            <a:lvl1pPr marL="0" indent="0" algn="l">
              <a:lnSpc>
                <a:spcPts val="1091"/>
              </a:lnSpc>
              <a:spcAft>
                <a:spcPts val="0"/>
              </a:spcAft>
              <a:buNone/>
              <a:defRPr sz="818" b="1">
                <a:solidFill>
                  <a:schemeClr val="accent3"/>
                </a:solidFill>
              </a:defRPr>
            </a:lvl1pPr>
            <a:lvl2pPr>
              <a:defRPr sz="800"/>
            </a:lvl2pPr>
            <a:lvl3pPr>
              <a:defRPr sz="800"/>
            </a:lvl3pPr>
            <a:lvl4pPr>
              <a:defRPr sz="800"/>
            </a:lvl4pPr>
            <a:lvl5pPr>
              <a:defRPr sz="800"/>
            </a:lvl5pPr>
          </a:lstStyle>
          <a:p>
            <a:pPr lvl="0"/>
            <a:r>
              <a:rPr lang="en-US" dirty="0"/>
              <a:t>Click to edit Master text styles</a:t>
            </a:r>
          </a:p>
        </p:txBody>
      </p:sp>
      <p:sp>
        <p:nvSpPr>
          <p:cNvPr id="13" name="Text Placeholder 14"/>
          <p:cNvSpPr txBox="1">
            <a:spLocks/>
          </p:cNvSpPr>
          <p:nvPr userDrawn="1"/>
        </p:nvSpPr>
        <p:spPr>
          <a:xfrm>
            <a:off x="415638" y="6276590"/>
            <a:ext cx="8312726" cy="221146"/>
          </a:xfrm>
          <a:prstGeom prst="rect">
            <a:avLst/>
          </a:prstGeom>
        </p:spPr>
        <p:txBody>
          <a:bodyPr lIns="0" tIns="0" rIns="0" bIns="0" anchor="b" anchorCtr="0"/>
          <a:lstStyle>
            <a:lvl1pPr marL="0" indent="0" algn="l" defTabSz="502920" rtl="0" eaLnBrk="1" latinLnBrk="0" hangingPunct="1">
              <a:lnSpc>
                <a:spcPts val="2000"/>
              </a:lnSpc>
              <a:spcBef>
                <a:spcPts val="0"/>
              </a:spcBef>
              <a:spcAft>
                <a:spcPts val="432"/>
              </a:spcAft>
              <a:buFont typeface="Arial"/>
              <a:buNone/>
              <a:defRPr sz="800" kern="1200" cap="all" baseline="0">
                <a:solidFill>
                  <a:srgbClr val="7F7F7F"/>
                </a:solidFill>
                <a:latin typeface="Arial Narrow" panose="020B0606020202030204" pitchFamily="34" charset="0"/>
                <a:ea typeface="+mn-ea"/>
                <a:cs typeface="+mn-cs"/>
              </a:defRPr>
            </a:lvl1pPr>
            <a:lvl2pPr marL="0" indent="0" algn="l" defTabSz="502920" rtl="0" eaLnBrk="1" latinLnBrk="0" hangingPunct="1">
              <a:lnSpc>
                <a:spcPts val="1400"/>
              </a:lnSpc>
              <a:spcBef>
                <a:spcPts val="432"/>
              </a:spcBef>
              <a:spcAft>
                <a:spcPts val="432"/>
              </a:spcAft>
              <a:buFont typeface="Arial" panose="020B0604020202020204" pitchFamily="34" charset="0"/>
              <a:buNone/>
              <a:defRPr sz="1200" b="1" kern="1200">
                <a:solidFill>
                  <a:schemeClr val="tx2"/>
                </a:solidFill>
                <a:latin typeface="+mn-lt"/>
                <a:ea typeface="+mn-ea"/>
                <a:cs typeface="+mn-cs"/>
              </a:defRPr>
            </a:lvl2pPr>
            <a:lvl3pPr marL="114300" indent="-114300" algn="l" defTabSz="502920" rtl="0" eaLnBrk="1" latinLnBrk="0" hangingPunct="1">
              <a:lnSpc>
                <a:spcPts val="1400"/>
              </a:lnSpc>
              <a:spcBef>
                <a:spcPts val="0"/>
              </a:spcBef>
              <a:spcAft>
                <a:spcPts val="432"/>
              </a:spcAft>
              <a:buFont typeface="Arial" panose="020B0604020202020204" pitchFamily="34" charset="0"/>
              <a:buChar char="•"/>
              <a:defRPr sz="1200" kern="1200">
                <a:solidFill>
                  <a:schemeClr val="tx2"/>
                </a:solidFill>
                <a:latin typeface="+mn-lt"/>
                <a:ea typeface="+mn-ea"/>
                <a:cs typeface="+mn-cs"/>
              </a:defRPr>
            </a:lvl3pPr>
            <a:lvl4pPr marL="342900" indent="-171450" algn="l" defTabSz="502920" rtl="0" eaLnBrk="1" latinLnBrk="0" hangingPunct="1">
              <a:lnSpc>
                <a:spcPts val="1500"/>
              </a:lnSpc>
              <a:spcBef>
                <a:spcPts val="0"/>
              </a:spcBef>
              <a:spcAft>
                <a:spcPts val="0"/>
              </a:spcAft>
              <a:buFont typeface="Georgia" panose="02040502050405020303" pitchFamily="18" charset="0"/>
              <a:buChar char="—"/>
              <a:tabLst>
                <a:tab pos="342900" algn="l"/>
              </a:tabLst>
              <a:defRPr sz="1100" kern="1200">
                <a:solidFill>
                  <a:schemeClr val="tx2"/>
                </a:solidFill>
                <a:latin typeface="+mn-lt"/>
                <a:ea typeface="+mn-ea"/>
                <a:cs typeface="+mn-cs"/>
              </a:defRPr>
            </a:lvl4pPr>
            <a:lvl5pPr marL="514350" indent="-171450" algn="l" defTabSz="502920" rtl="0" eaLnBrk="1" latinLnBrk="0" hangingPunct="1">
              <a:lnSpc>
                <a:spcPts val="1500"/>
              </a:lnSpc>
              <a:spcBef>
                <a:spcPts val="0"/>
              </a:spcBef>
              <a:spcAft>
                <a:spcPts val="0"/>
              </a:spcAft>
              <a:buFont typeface="Arial" panose="020B0604020202020204" pitchFamily="34" charset="0"/>
              <a:buChar char="•"/>
              <a:defRPr sz="900" kern="1200">
                <a:solidFill>
                  <a:schemeClr val="tx2"/>
                </a:solidFill>
                <a:latin typeface="+mn-lt"/>
                <a:ea typeface="+mn-ea"/>
                <a:cs typeface="+mn-cs"/>
              </a:defRPr>
            </a:lvl5pPr>
            <a:lvl6pPr marL="685800" indent="-171450" algn="l" defTabSz="502920" rtl="0" eaLnBrk="1" latinLnBrk="0" hangingPunct="1">
              <a:lnSpc>
                <a:spcPts val="1500"/>
              </a:lnSpc>
              <a:spcBef>
                <a:spcPct val="20000"/>
              </a:spcBef>
              <a:buFont typeface="Georgia" panose="02040502050405020303" pitchFamily="18" charset="0"/>
              <a:buChar char="—"/>
              <a:defRPr sz="900" kern="1200">
                <a:solidFill>
                  <a:schemeClr val="tx2"/>
                </a:solidFill>
                <a:latin typeface="+mn-lt"/>
                <a:ea typeface="+mn-ea"/>
                <a:cs typeface="+mn-cs"/>
              </a:defRPr>
            </a:lvl6pPr>
            <a:lvl7pPr marL="3268980" indent="-251460" algn="l" defTabSz="502920" rtl="0" eaLnBrk="1" latinLnBrk="0" hangingPunct="1">
              <a:spcBef>
                <a:spcPct val="20000"/>
              </a:spcBef>
              <a:buFont typeface="Arial"/>
              <a:buChar char="•"/>
              <a:defRPr sz="22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a:lstStyle>
          <a:p>
            <a:pPr>
              <a:lnSpc>
                <a:spcPct val="100000"/>
              </a:lnSpc>
              <a:spcAft>
                <a:spcPts val="0"/>
              </a:spcAft>
            </a:pPr>
            <a:r>
              <a:rPr lang="en-US" sz="818" b="1" dirty="0">
                <a:latin typeface="Arial Narrow" panose="020B0606020202030204" pitchFamily="34" charset="0"/>
              </a:rPr>
              <a:t>FOR FINANCIAL PROFESSIONAL USE ONLY. NOT FOR PUBLIC DISTRIBUTION AND NOT FOR USE BY RETAIL INVESTORS.  PLEASE REFER TO DISCLOSURES FOR IMPORTANT INFORMATION.</a:t>
            </a:r>
          </a:p>
        </p:txBody>
      </p:sp>
      <p:sp>
        <p:nvSpPr>
          <p:cNvPr id="7" name="Rectangle 6"/>
          <p:cNvSpPr/>
          <p:nvPr userDrawn="1"/>
        </p:nvSpPr>
        <p:spPr>
          <a:xfrm>
            <a:off x="623454" y="1"/>
            <a:ext cx="623455" cy="60511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24" dirty="0"/>
          </a:p>
        </p:txBody>
      </p:sp>
      <p:cxnSp>
        <p:nvCxnSpPr>
          <p:cNvPr id="21" name="Straight Connector 20"/>
          <p:cNvCxnSpPr/>
          <p:nvPr userDrawn="1"/>
        </p:nvCxnSpPr>
        <p:spPr>
          <a:xfrm>
            <a:off x="415636" y="5325035"/>
            <a:ext cx="2219498" cy="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2842954" y="5325035"/>
            <a:ext cx="2350008" cy="0"/>
          </a:xfrm>
          <a:prstGeom prst="line">
            <a:avLst/>
          </a:prstGeom>
          <a:ln w="254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5390302" y="5325035"/>
            <a:ext cx="3338063" cy="0"/>
          </a:xfrm>
          <a:prstGeom prst="line">
            <a:avLst/>
          </a:prstGeom>
          <a:ln w="25400">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69157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Divider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5637" y="454868"/>
            <a:ext cx="8312726" cy="925886"/>
          </a:xfrm>
        </p:spPr>
        <p:txBody>
          <a:bodyPr lIns="0" tIns="0" rIns="0" bIns="0" anchor="t">
            <a:noAutofit/>
          </a:bodyPr>
          <a:lstStyle>
            <a:lvl1pPr marL="11546" indent="0" algn="l" defTabSz="457205" rtl="0" eaLnBrk="1" latinLnBrk="0" hangingPunct="1">
              <a:buFont typeface="+mj-lt"/>
              <a:buNone/>
              <a:defRPr lang="en-US" sz="3273" b="1" kern="1200" spc="-9" baseline="0" dirty="0">
                <a:solidFill>
                  <a:schemeClr val="bg2"/>
                </a:solidFill>
                <a:latin typeface="Georgia"/>
                <a:ea typeface="+mj-ea"/>
                <a:cs typeface="Georgia"/>
              </a:defRPr>
            </a:lvl1pPr>
          </a:lstStyle>
          <a:p>
            <a:r>
              <a:rPr lang="en-US" dirty="0"/>
              <a:t>Divider Page</a:t>
            </a:r>
          </a:p>
        </p:txBody>
      </p:sp>
      <p:sp>
        <p:nvSpPr>
          <p:cNvPr id="3" name="Footer Placeholder 2"/>
          <p:cNvSpPr>
            <a:spLocks noGrp="1"/>
          </p:cNvSpPr>
          <p:nvPr>
            <p:ph type="ftr" sz="quarter" idx="10"/>
            <p:custDataLst>
              <p:tags r:id="rId1"/>
            </p:custDataLst>
          </p:nvPr>
        </p:nvSpPr>
        <p:spPr>
          <a:xfrm>
            <a:off x="323273" y="6627091"/>
            <a:ext cx="2840182" cy="111919"/>
          </a:xfrm>
        </p:spPr>
        <p:txBody>
          <a:bodyPr wrap="square" lIns="0" tIns="0" rIns="0" bIns="0" anchor="b">
            <a:spAutoFit/>
          </a:bodyPr>
          <a:lstStyle>
            <a:lvl1pPr algn="l">
              <a:defRPr sz="727">
                <a:solidFill>
                  <a:srgbClr val="000000"/>
                </a:solidFill>
                <a:latin typeface="Arial" panose="020B0604020202020204" pitchFamily="34" charset="0"/>
              </a:defRPr>
            </a:lvl1pPr>
          </a:lstStyle>
          <a:p>
            <a:r>
              <a:rPr lang="en-US"/>
              <a:t>ESG Developments Outside the United States</a:t>
            </a:r>
          </a:p>
        </p:txBody>
      </p:sp>
    </p:spTree>
    <p:extLst>
      <p:ext uri="{BB962C8B-B14F-4D97-AF65-F5344CB8AC3E}">
        <p14:creationId xmlns:p14="http://schemas.microsoft.com/office/powerpoint/2010/main" val="2701382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sp>
        <p:nvSpPr>
          <p:cNvPr id="7" name="TextBox 6"/>
          <p:cNvSpPr txBox="1"/>
          <p:nvPr userDrawn="1"/>
        </p:nvSpPr>
        <p:spPr>
          <a:xfrm>
            <a:off x="527199" y="6244966"/>
            <a:ext cx="2590800" cy="184666"/>
          </a:xfrm>
          <a:prstGeom prst="rect">
            <a:avLst/>
          </a:prstGeom>
          <a:noFill/>
        </p:spPr>
        <p:txBody>
          <a:bodyPr wrap="square" lIns="0" rIns="0" rtlCol="0">
            <a:spAutoFit/>
          </a:bodyPr>
          <a:lstStyle/>
          <a:p>
            <a:pPr eaLnBrk="0" hangingPunct="0">
              <a:spcBef>
                <a:spcPct val="50000"/>
              </a:spcBef>
            </a:pPr>
            <a:r>
              <a:rPr lang="en-US" sz="600" b="0" dirty="0">
                <a:solidFill>
                  <a:srgbClr val="0F375C"/>
                </a:solidFill>
                <a:latin typeface="Arial" pitchFamily="34" charset="0"/>
                <a:cs typeface="Arial" pitchFamily="34" charset="0"/>
              </a:rPr>
              <a:t>© 2019 Dechert</a:t>
            </a:r>
            <a:r>
              <a:rPr lang="en-US" sz="600" b="0" baseline="0" dirty="0">
                <a:solidFill>
                  <a:srgbClr val="0F375C"/>
                </a:solidFill>
                <a:latin typeface="Arial" pitchFamily="34" charset="0"/>
                <a:cs typeface="Arial" pitchFamily="34" charset="0"/>
              </a:rPr>
              <a:t> LLP</a:t>
            </a:r>
            <a:endParaRPr lang="en-US" sz="600" b="0" dirty="0">
              <a:solidFill>
                <a:srgbClr val="0F375C"/>
              </a:solidFill>
              <a:latin typeface="Arial" pitchFamily="34" charset="0"/>
              <a:cs typeface="Arial" pitchFamily="34" charset="0"/>
            </a:endParaRPr>
          </a:p>
        </p:txBody>
      </p:sp>
      <p:sp>
        <p:nvSpPr>
          <p:cNvPr id="9" name="Title 1"/>
          <p:cNvSpPr>
            <a:spLocks noGrp="1"/>
          </p:cNvSpPr>
          <p:nvPr>
            <p:ph type="ctrTitle" hasCustomPrompt="1"/>
          </p:nvPr>
        </p:nvSpPr>
        <p:spPr>
          <a:xfrm>
            <a:off x="527199" y="313267"/>
            <a:ext cx="4805197" cy="1921953"/>
          </a:xfrm>
        </p:spPr>
        <p:txBody>
          <a:bodyPr wrap="square" anchor="b">
            <a:normAutofit/>
          </a:bodyPr>
          <a:lstStyle>
            <a:lvl1pPr algn="l">
              <a:lnSpc>
                <a:spcPct val="90000"/>
              </a:lnSpc>
              <a:defRPr sz="3300" b="0">
                <a:solidFill>
                  <a:srgbClr val="00395C"/>
                </a:solidFill>
              </a:defRPr>
            </a:lvl1pPr>
          </a:lstStyle>
          <a:p>
            <a:r>
              <a:rPr lang="en-US"/>
              <a:t>Enter Presentation Title</a:t>
            </a:r>
          </a:p>
        </p:txBody>
      </p:sp>
      <p:sp>
        <p:nvSpPr>
          <p:cNvPr id="10" name="Subtitle 2"/>
          <p:cNvSpPr>
            <a:spLocks noGrp="1"/>
          </p:cNvSpPr>
          <p:nvPr>
            <p:ph type="subTitle" idx="1" hasCustomPrompt="1"/>
          </p:nvPr>
        </p:nvSpPr>
        <p:spPr>
          <a:xfrm>
            <a:off x="527199" y="2334844"/>
            <a:ext cx="4805197" cy="762000"/>
          </a:xfrm>
        </p:spPr>
        <p:txBody>
          <a:bodyPr wrap="square" anchor="t" anchorCtr="0">
            <a:normAutofit/>
          </a:bodyPr>
          <a:lstStyle>
            <a:lvl1pPr marL="0" indent="0" algn="l">
              <a:buNone/>
              <a:defRPr sz="1800">
                <a:solidFill>
                  <a:srgbClr val="0F37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here to add presenters</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p:blipFill>
        <p:spPr>
          <a:xfrm>
            <a:off x="5847882" y="0"/>
            <a:ext cx="1991360"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p:blipFill>
        <p:spPr>
          <a:xfrm>
            <a:off x="547571" y="5211601"/>
            <a:ext cx="1280160" cy="434405"/>
          </a:xfrm>
          <a:prstGeom prst="rect">
            <a:avLst/>
          </a:prstGeom>
        </p:spPr>
      </p:pic>
      <p:sp>
        <p:nvSpPr>
          <p:cNvPr id="11" name="Content Placeholder 11"/>
          <p:cNvSpPr>
            <a:spLocks noGrp="1"/>
          </p:cNvSpPr>
          <p:nvPr>
            <p:ph sz="quarter" idx="16" hasCustomPrompt="1"/>
          </p:nvPr>
        </p:nvSpPr>
        <p:spPr>
          <a:xfrm>
            <a:off x="2246963" y="4882573"/>
            <a:ext cx="2228784" cy="1362393"/>
          </a:xfrm>
        </p:spPr>
        <p:txBody>
          <a:bodyPr bIns="0" anchor="t" anchorCtr="0">
            <a:noAutofit/>
          </a:bodyPr>
          <a:lstStyle>
            <a:lvl1pPr marL="0" indent="0" algn="ctr">
              <a:buNone/>
              <a:defRPr sz="900" b="1" baseline="0"/>
            </a:lvl1pPr>
            <a:lvl2pPr>
              <a:defRPr sz="800"/>
            </a:lvl2pPr>
            <a:lvl3pPr>
              <a:defRPr sz="800"/>
            </a:lvl3pPr>
            <a:lvl4pPr>
              <a:defRPr sz="900"/>
            </a:lvl4pPr>
            <a:lvl5pPr>
              <a:defRPr sz="900"/>
            </a:lvl5pPr>
          </a:lstStyle>
          <a:p>
            <a:pPr lvl="0"/>
            <a:r>
              <a:rPr lang="en-US"/>
              <a:t>Click image icon to insert client logo. Align with bottom of Dechert logo if necessary.</a:t>
            </a:r>
          </a:p>
        </p:txBody>
      </p:sp>
      <p:sp>
        <p:nvSpPr>
          <p:cNvPr id="14" name="Date Placeholder 3"/>
          <p:cNvSpPr>
            <a:spLocks noGrp="1"/>
          </p:cNvSpPr>
          <p:nvPr>
            <p:ph type="dt" sz="half" idx="2"/>
          </p:nvPr>
        </p:nvSpPr>
        <p:spPr>
          <a:xfrm>
            <a:off x="527199" y="4336868"/>
            <a:ext cx="2590800" cy="375744"/>
          </a:xfrm>
          <a:prstGeom prst="rect">
            <a:avLst/>
          </a:prstGeom>
        </p:spPr>
        <p:txBody>
          <a:bodyPr vert="horz" lIns="0" tIns="45720" rIns="91440" bIns="45720" rtlCol="0" anchor="t" anchorCtr="0"/>
          <a:lstStyle>
            <a:lvl1pPr algn="l">
              <a:defRPr sz="1400" b="0">
                <a:solidFill>
                  <a:srgbClr val="0F375C"/>
                </a:solidFill>
              </a:defRPr>
            </a:lvl1pPr>
          </a:lstStyle>
          <a:p>
            <a:r>
              <a:rPr lang="en-US"/>
              <a:t>October 28, 2022</a:t>
            </a:r>
            <a:endParaRPr lang="en-US" dirty="0"/>
          </a:p>
        </p:txBody>
      </p:sp>
    </p:spTree>
    <p:extLst>
      <p:ext uri="{BB962C8B-B14F-4D97-AF65-F5344CB8AC3E}">
        <p14:creationId xmlns:p14="http://schemas.microsoft.com/office/powerpoint/2010/main" val="3640334535"/>
      </p:ext>
    </p:extLst>
  </p:cSld>
  <p:clrMapOvr>
    <a:masterClrMapping/>
  </p:clrMapOvr>
  <p:transition/>
  <p:extLst>
    <p:ext uri="{DCECCB84-F9BA-43D5-87BE-67443E8EF086}">
      <p15:sldGuideLst xmlns:p15="http://schemas.microsoft.com/office/powerpoint/2012/main">
        <p15:guide id="1" pos="2640">
          <p15:clr>
            <a:srgbClr val="FBAE40"/>
          </p15:clr>
        </p15:guide>
        <p15:guide id="2" orient="horz" pos="4008">
          <p15:clr>
            <a:srgbClr val="FBAE40"/>
          </p15:clr>
        </p15:guide>
        <p15:guide id="3"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Bullet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304800"/>
            <a:ext cx="8229600" cy="874931"/>
          </a:xfrm>
        </p:spPr>
        <p:txBody>
          <a:bodyPr anchor="b" anchorCtr="0">
            <a:normAutofit/>
          </a:bodyPr>
          <a:lstStyle>
            <a:lvl1pPr algn="l">
              <a:lnSpc>
                <a:spcPct val="90000"/>
              </a:lnSpc>
              <a:defRPr sz="3000" b="0" i="0" u="none">
                <a:solidFill>
                  <a:srgbClr val="00395C"/>
                </a:solidFill>
              </a:defRPr>
            </a:lvl1pPr>
          </a:lstStyle>
          <a:p>
            <a:r>
              <a:rPr lang="en-US"/>
              <a:t>Enter Page Title</a:t>
            </a:r>
          </a:p>
        </p:txBody>
      </p:sp>
      <p:sp>
        <p:nvSpPr>
          <p:cNvPr id="3" name="Content Placeholder 2"/>
          <p:cNvSpPr>
            <a:spLocks noGrp="1"/>
          </p:cNvSpPr>
          <p:nvPr>
            <p:ph idx="1" hasCustomPrompt="1"/>
          </p:nvPr>
        </p:nvSpPr>
        <p:spPr>
          <a:xfrm>
            <a:off x="533400" y="1590805"/>
            <a:ext cx="8229600" cy="4276595"/>
          </a:xfrm>
        </p:spPr>
        <p:txBody>
          <a:bodyPr>
            <a:normAutofit/>
          </a:bodyPr>
          <a:lstStyle>
            <a:lvl1pPr marL="225425" indent="-225425">
              <a:spcBef>
                <a:spcPts val="1800"/>
              </a:spcBef>
              <a:spcAft>
                <a:spcPct val="0"/>
              </a:spcAft>
              <a:buClr>
                <a:srgbClr val="00395C"/>
              </a:buClr>
              <a:buFont typeface="Wingdings" panose="05000000000000000000" pitchFamily="2" charset="2"/>
              <a:buChar char="§"/>
              <a:defRPr sz="2200" baseline="0">
                <a:solidFill>
                  <a:srgbClr val="0F375C"/>
                </a:solidFill>
              </a:defRPr>
            </a:lvl1pPr>
            <a:lvl2pPr marL="688975" indent="-231775">
              <a:spcBef>
                <a:spcPts val="1200"/>
              </a:spcBef>
              <a:spcAft>
                <a:spcPct val="0"/>
              </a:spcAft>
              <a:buClr>
                <a:srgbClr val="339966"/>
              </a:buClr>
              <a:buSzTx/>
              <a:buFont typeface="Arial" panose="020B0604020202020204" pitchFamily="34" charset="0"/>
              <a:buChar char="–"/>
              <a:defRPr sz="2000" b="0">
                <a:solidFill>
                  <a:srgbClr val="0F375C"/>
                </a:solidFill>
              </a:defRPr>
            </a:lvl2pPr>
            <a:lvl3pPr marL="1139825" indent="-225425">
              <a:spcBef>
                <a:spcPts val="1200"/>
              </a:spcBef>
              <a:spcAft>
                <a:spcPct val="0"/>
              </a:spcAft>
              <a:buClr>
                <a:srgbClr val="00395C"/>
              </a:buClr>
              <a:buFont typeface="Arial" panose="020B0604020202020204" pitchFamily="34" charset="0"/>
              <a:buChar char="•"/>
              <a:defRPr sz="1800">
                <a:solidFill>
                  <a:srgbClr val="0F375C"/>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Enter First Level Bullet Point</a:t>
            </a:r>
          </a:p>
          <a:p>
            <a:pPr lvl="1"/>
            <a:r>
              <a:rPr lang="en-US" dirty="0"/>
              <a:t>Second Level Bullet Point</a:t>
            </a:r>
          </a:p>
          <a:p>
            <a:pPr lvl="2"/>
            <a:r>
              <a:rPr lang="en-US" dirty="0"/>
              <a:t>Third Level</a:t>
            </a:r>
          </a:p>
        </p:txBody>
      </p:sp>
      <p:sp>
        <p:nvSpPr>
          <p:cNvPr id="12" name="Footer Placeholder 4"/>
          <p:cNvSpPr>
            <a:spLocks noGrp="1"/>
          </p:cNvSpPr>
          <p:nvPr>
            <p:ph type="ftr" sz="quarter" idx="3"/>
          </p:nvPr>
        </p:nvSpPr>
        <p:spPr>
          <a:xfrm>
            <a:off x="1828800" y="6480470"/>
            <a:ext cx="65532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a:t>ESG Developments Outside the United States</a:t>
            </a:r>
            <a:endParaRPr lang="en-US" dirty="0"/>
          </a:p>
        </p:txBody>
      </p:sp>
      <p:sp>
        <p:nvSpPr>
          <p:cNvPr id="13"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0395C"/>
                </a:solidFill>
              </a:defRPr>
            </a:lvl1pPr>
          </a:lstStyle>
          <a:p>
            <a:fld id="{423ACDEF-398B-4923-BAF3-0AF17CFC972B}" type="slidenum">
              <a:rPr lang="en-US" smtClean="0"/>
              <a:t>‹#›</a:t>
            </a:fld>
            <a:endParaRPr lang="en-US" dirty="0"/>
          </a:p>
        </p:txBody>
      </p:sp>
      <p:sp>
        <p:nvSpPr>
          <p:cNvPr id="14" name="Date Placeholder 3"/>
          <p:cNvSpPr>
            <a:spLocks noGrp="1"/>
          </p:cNvSpPr>
          <p:nvPr>
            <p:ph type="dt" sz="half" idx="2"/>
          </p:nvPr>
        </p:nvSpPr>
        <p:spPr>
          <a:xfrm>
            <a:off x="435429" y="6480470"/>
            <a:ext cx="1317171" cy="365125"/>
          </a:xfrm>
          <a:prstGeom prst="rect">
            <a:avLst/>
          </a:prstGeom>
        </p:spPr>
        <p:txBody>
          <a:bodyPr vert="horz" lIns="91440" tIns="45720" rIns="91440" bIns="45720" rtlCol="0" anchor="ctr"/>
          <a:lstStyle>
            <a:lvl1pPr algn="r">
              <a:defRPr sz="900">
                <a:solidFill>
                  <a:srgbClr val="0F375C"/>
                </a:solidFill>
              </a:defRPr>
            </a:lvl1pPr>
          </a:lstStyle>
          <a:p>
            <a:r>
              <a:rPr lang="en-US"/>
              <a:t>October 28, 2022</a:t>
            </a:r>
            <a:endParaRPr lang="en-US" dirty="0"/>
          </a:p>
        </p:txBody>
      </p:sp>
      <p:cxnSp>
        <p:nvCxnSpPr>
          <p:cNvPr id="11" name="Straight Connector 10"/>
          <p:cNvCxnSpPr/>
          <p:nvPr userDrawn="1"/>
        </p:nvCxnSpPr>
        <p:spPr>
          <a:xfrm>
            <a:off x="539104" y="1405833"/>
            <a:ext cx="859643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789493" y="6618970"/>
            <a:ext cx="0" cy="88253"/>
          </a:xfrm>
          <a:prstGeom prst="line">
            <a:avLst/>
          </a:prstGeom>
          <a:ln w="6350">
            <a:solidFill>
              <a:srgbClr val="339966"/>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82D2097-50B6-2A0C-E0D2-CD6FA00911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8" y="6047829"/>
            <a:ext cx="9177160" cy="516320"/>
          </a:xfrm>
          <a:prstGeom prst="rect">
            <a:avLst/>
          </a:prstGeom>
        </p:spPr>
      </p:pic>
    </p:spTree>
    <p:extLst>
      <p:ext uri="{BB962C8B-B14F-4D97-AF65-F5344CB8AC3E}">
        <p14:creationId xmlns:p14="http://schemas.microsoft.com/office/powerpoint/2010/main" val="945728823"/>
      </p:ext>
    </p:extLst>
  </p:cSld>
  <p:clrMapOvr>
    <a:masterClrMapping/>
  </p:clrMapOvr>
  <p:transition/>
  <p:extLst>
    <p:ext uri="{DCECCB84-F9BA-43D5-87BE-67443E8EF086}">
      <p15:sldGuideLst xmlns:p15="http://schemas.microsoft.com/office/powerpoint/2012/main">
        <p15:guide id="1" orient="horz" pos="4056" userDrawn="1">
          <p15:clr>
            <a:srgbClr val="FBAE40"/>
          </p15:clr>
        </p15:guide>
        <p15:guide id="2" orient="horz" pos="386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Bulleted Dark Background">
    <p:spTree>
      <p:nvGrpSpPr>
        <p:cNvPr id="1" name=""/>
        <p:cNvGrpSpPr/>
        <p:nvPr/>
      </p:nvGrpSpPr>
      <p:grpSpPr>
        <a:xfrm>
          <a:off x="0" y="0"/>
          <a:ext cx="0" cy="0"/>
          <a:chOff x="0" y="0"/>
          <a:chExt cx="0" cy="0"/>
        </a:xfrm>
      </p:grpSpPr>
      <p:sp>
        <p:nvSpPr>
          <p:cNvPr id="9" name="Rectangle 8"/>
          <p:cNvSpPr/>
          <p:nvPr userDrawn="1"/>
        </p:nvSpPr>
        <p:spPr>
          <a:xfrm>
            <a:off x="0" y="0"/>
            <a:ext cx="9144001" cy="6858000"/>
          </a:xfrm>
          <a:prstGeom prst="rect">
            <a:avLst/>
          </a:prstGeom>
          <a:solidFill>
            <a:srgbClr val="003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533400" y="304800"/>
            <a:ext cx="8229600" cy="874931"/>
          </a:xfrm>
        </p:spPr>
        <p:txBody>
          <a:bodyPr anchor="b" anchorCtr="0">
            <a:normAutofit/>
          </a:bodyPr>
          <a:lstStyle>
            <a:lvl1pPr algn="l">
              <a:lnSpc>
                <a:spcPct val="90000"/>
              </a:lnSpc>
              <a:defRPr sz="3000" b="0" i="0" u="none">
                <a:solidFill>
                  <a:schemeClr val="bg1"/>
                </a:solidFill>
              </a:defRPr>
            </a:lvl1pPr>
          </a:lstStyle>
          <a:p>
            <a:r>
              <a:rPr lang="en-US"/>
              <a:t>Enter Page Title</a:t>
            </a:r>
          </a:p>
        </p:txBody>
      </p:sp>
      <p:sp>
        <p:nvSpPr>
          <p:cNvPr id="3" name="Content Placeholder 2"/>
          <p:cNvSpPr>
            <a:spLocks noGrp="1"/>
          </p:cNvSpPr>
          <p:nvPr>
            <p:ph idx="1" hasCustomPrompt="1"/>
          </p:nvPr>
        </p:nvSpPr>
        <p:spPr>
          <a:xfrm>
            <a:off x="533400" y="1590805"/>
            <a:ext cx="8229600" cy="4660057"/>
          </a:xfrm>
        </p:spPr>
        <p:txBody>
          <a:bodyPr>
            <a:normAutofit/>
          </a:bodyPr>
          <a:lstStyle>
            <a:lvl1pPr marL="225425" indent="-225425">
              <a:spcBef>
                <a:spcPts val="1200"/>
              </a:spcBef>
              <a:spcAft>
                <a:spcPct val="0"/>
              </a:spcAft>
              <a:buClr>
                <a:srgbClr val="EB602B"/>
              </a:buClr>
              <a:buFont typeface="Wingdings" panose="05000000000000000000" pitchFamily="2" charset="2"/>
              <a:buChar char="§"/>
              <a:defRPr sz="2200" baseline="0">
                <a:solidFill>
                  <a:schemeClr val="bg1"/>
                </a:solidFill>
              </a:defRPr>
            </a:lvl1pPr>
            <a:lvl2pPr marL="688975" indent="-231775">
              <a:spcBef>
                <a:spcPts val="1200"/>
              </a:spcBef>
              <a:spcAft>
                <a:spcPct val="0"/>
              </a:spcAft>
              <a:buClr>
                <a:schemeClr val="bg1"/>
              </a:buClr>
              <a:buSzTx/>
              <a:buFont typeface="Arial" panose="020B0604020202020204" pitchFamily="34" charset="0"/>
              <a:buChar char="–"/>
              <a:defRPr sz="2000" b="0">
                <a:solidFill>
                  <a:schemeClr val="bg1"/>
                </a:solidFill>
              </a:defRPr>
            </a:lvl2pPr>
            <a:lvl3pPr marL="1139825" indent="-225425">
              <a:spcBef>
                <a:spcPts val="1200"/>
              </a:spcBef>
              <a:spcAft>
                <a:spcPct val="0"/>
              </a:spcAft>
              <a:buClr>
                <a:srgbClr val="EB602B"/>
              </a:buClr>
              <a:buFont typeface="Arial" panose="020B0604020202020204" pitchFamily="34" charset="0"/>
              <a:buChar char="•"/>
              <a:defRPr sz="1800">
                <a:solidFill>
                  <a:schemeClr val="bg1"/>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Enter First Level Bullet Point</a:t>
            </a:r>
          </a:p>
          <a:p>
            <a:pPr lvl="1"/>
            <a:r>
              <a:rPr lang="en-US"/>
              <a:t>Second Level Bullet Point</a:t>
            </a:r>
          </a:p>
          <a:p>
            <a:pPr lvl="2"/>
            <a:r>
              <a:rPr lang="en-US"/>
              <a:t>Third Level</a:t>
            </a:r>
          </a:p>
        </p:txBody>
      </p:sp>
      <p:sp>
        <p:nvSpPr>
          <p:cNvPr id="12" name="Footer Placeholder 4"/>
          <p:cNvSpPr>
            <a:spLocks noGrp="1"/>
          </p:cNvSpPr>
          <p:nvPr>
            <p:ph type="ftr" sz="quarter" idx="3"/>
          </p:nvPr>
        </p:nvSpPr>
        <p:spPr>
          <a:xfrm>
            <a:off x="1828800" y="6480470"/>
            <a:ext cx="6553200" cy="365125"/>
          </a:xfrm>
          <a:prstGeom prst="rect">
            <a:avLst/>
          </a:prstGeom>
        </p:spPr>
        <p:txBody>
          <a:bodyPr vert="horz" lIns="91440" tIns="45720" rIns="91440" bIns="45720" rtlCol="0" anchor="ctr">
            <a:normAutofit/>
          </a:bodyPr>
          <a:lstStyle>
            <a:lvl1pPr algn="l">
              <a:defRPr sz="900" b="1">
                <a:solidFill>
                  <a:schemeClr val="bg1"/>
                </a:solidFill>
              </a:defRPr>
            </a:lvl1pPr>
          </a:lstStyle>
          <a:p>
            <a:r>
              <a:rPr lang="en-US"/>
              <a:t>ESG Developments Outside the United States</a:t>
            </a:r>
            <a:endParaRPr lang="en-US" dirty="0"/>
          </a:p>
        </p:txBody>
      </p:sp>
      <p:sp>
        <p:nvSpPr>
          <p:cNvPr id="13"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chemeClr val="bg1"/>
                </a:solidFill>
              </a:defRPr>
            </a:lvl1pPr>
          </a:lstStyle>
          <a:p>
            <a:fld id="{423ACDEF-398B-4923-BAF3-0AF17CFC972B}" type="slidenum">
              <a:rPr lang="en-US" smtClean="0"/>
              <a:t>‹#›</a:t>
            </a:fld>
            <a:endParaRPr lang="en-US" dirty="0"/>
          </a:p>
        </p:txBody>
      </p:sp>
      <p:sp>
        <p:nvSpPr>
          <p:cNvPr id="14"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a:solidFill>
                  <a:schemeClr val="bg1"/>
                </a:solidFill>
              </a:defRPr>
            </a:lvl1pPr>
          </a:lstStyle>
          <a:p>
            <a:r>
              <a:rPr lang="en-US"/>
              <a:t>October 28, 2022</a:t>
            </a:r>
            <a:endParaRPr lang="en-US" dirty="0"/>
          </a:p>
        </p:txBody>
      </p:sp>
      <p:cxnSp>
        <p:nvCxnSpPr>
          <p:cNvPr id="15" name="Straight Connector 14"/>
          <p:cNvCxnSpPr/>
          <p:nvPr userDrawn="1"/>
        </p:nvCxnSpPr>
        <p:spPr>
          <a:xfrm>
            <a:off x="539104" y="1405833"/>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789493" y="6618970"/>
            <a:ext cx="0" cy="88253"/>
          </a:xfrm>
          <a:prstGeom prst="line">
            <a:avLst/>
          </a:prstGeom>
          <a:ln w="6350">
            <a:solidFill>
              <a:srgbClr val="FEFB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660478"/>
      </p:ext>
    </p:extLst>
  </p:cSld>
  <p:clrMapOvr>
    <a:masterClrMapping/>
  </p:clrMapOvr>
  <p:transition/>
  <p:extLst>
    <p:ext uri="{DCECCB84-F9BA-43D5-87BE-67443E8EF086}">
      <p15:sldGuideLst xmlns:p15="http://schemas.microsoft.com/office/powerpoint/2012/main">
        <p15:guide id="1" orient="horz" pos="4056">
          <p15:clr>
            <a:srgbClr val="FBAE40"/>
          </p15:clr>
        </p15:guide>
        <p15:guide id="2" orient="horz" pos="386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304800"/>
            <a:ext cx="8229600" cy="874931"/>
          </a:xfrm>
        </p:spPr>
        <p:txBody>
          <a:bodyPr anchor="b" anchorCtr="0">
            <a:normAutofit/>
          </a:bodyPr>
          <a:lstStyle>
            <a:lvl1pPr algn="l">
              <a:lnSpc>
                <a:spcPct val="90000"/>
              </a:lnSpc>
              <a:defRPr sz="3000" b="0" i="0" u="none">
                <a:solidFill>
                  <a:srgbClr val="00395C"/>
                </a:solidFill>
              </a:defRPr>
            </a:lvl1pPr>
          </a:lstStyle>
          <a:p>
            <a:r>
              <a:rPr lang="en-US"/>
              <a:t>Enter Page Title</a:t>
            </a:r>
          </a:p>
        </p:txBody>
      </p:sp>
      <p:sp>
        <p:nvSpPr>
          <p:cNvPr id="12" name="Footer Placeholder 4"/>
          <p:cNvSpPr>
            <a:spLocks noGrp="1"/>
          </p:cNvSpPr>
          <p:nvPr>
            <p:ph type="ftr" sz="quarter" idx="3"/>
          </p:nvPr>
        </p:nvSpPr>
        <p:spPr>
          <a:xfrm>
            <a:off x="1828800" y="6480470"/>
            <a:ext cx="65532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a:t>ESG Developments Outside the United States</a:t>
            </a:r>
            <a:endParaRPr lang="en-US" dirty="0"/>
          </a:p>
        </p:txBody>
      </p:sp>
      <p:sp>
        <p:nvSpPr>
          <p:cNvPr id="13"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t>‹#›</a:t>
            </a:fld>
            <a:endParaRPr lang="en-US" dirty="0"/>
          </a:p>
        </p:txBody>
      </p:sp>
      <p:sp>
        <p:nvSpPr>
          <p:cNvPr id="14"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a:solidFill>
                  <a:srgbClr val="0F375C"/>
                </a:solidFill>
              </a:defRPr>
            </a:lvl1pPr>
          </a:lstStyle>
          <a:p>
            <a:r>
              <a:rPr lang="en-US"/>
              <a:t>October 28, 2022</a:t>
            </a:r>
            <a:endParaRPr lang="en-US" dirty="0"/>
          </a:p>
        </p:txBody>
      </p:sp>
      <p:sp>
        <p:nvSpPr>
          <p:cNvPr id="11" name="Text Placeholder 2"/>
          <p:cNvSpPr>
            <a:spLocks noGrp="1"/>
          </p:cNvSpPr>
          <p:nvPr>
            <p:ph type="body" idx="1" hasCustomPrompt="1"/>
          </p:nvPr>
        </p:nvSpPr>
        <p:spPr>
          <a:xfrm>
            <a:off x="533399" y="1699565"/>
            <a:ext cx="4023360" cy="823912"/>
          </a:xfrm>
        </p:spPr>
        <p:txBody>
          <a:bodyPr anchor="b">
            <a:normAutofit/>
          </a:bodyPr>
          <a:lstStyle>
            <a:lvl1pPr marL="0" indent="0">
              <a:buNone/>
              <a:defRPr sz="2000" b="1">
                <a:solidFill>
                  <a:srgbClr val="0F37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Column Header</a:t>
            </a:r>
          </a:p>
        </p:txBody>
      </p:sp>
      <p:sp>
        <p:nvSpPr>
          <p:cNvPr id="16" name="Content Placeholder 3"/>
          <p:cNvSpPr>
            <a:spLocks noGrp="1"/>
          </p:cNvSpPr>
          <p:nvPr>
            <p:ph sz="half" idx="10"/>
          </p:nvPr>
        </p:nvSpPr>
        <p:spPr>
          <a:xfrm>
            <a:off x="533399" y="2673915"/>
            <a:ext cx="4023360" cy="3161707"/>
          </a:xfrm>
        </p:spPr>
        <p:txBody>
          <a:bodyPr/>
          <a:lstStyle>
            <a:lvl1pPr>
              <a:spcBef>
                <a:spcPts val="1800"/>
              </a:spcBef>
              <a:buSzPct val="85000"/>
              <a:defRPr>
                <a:solidFill>
                  <a:srgbClr val="0F375C"/>
                </a:solidFill>
              </a:defRPr>
            </a:lvl1pPr>
            <a:lvl2pPr marL="688975" indent="-231775">
              <a:spcBef>
                <a:spcPts val="1200"/>
              </a:spcBef>
              <a:buClr>
                <a:srgbClr val="339966"/>
              </a:buClr>
              <a:buSzTx/>
              <a:buFont typeface="Arial" panose="020B0604020202020204" pitchFamily="34" charset="0"/>
              <a:buChar char="–"/>
              <a:defRPr>
                <a:solidFill>
                  <a:srgbClr val="0F375C"/>
                </a:solidFill>
              </a:defRPr>
            </a:lvl2pPr>
            <a:lvl3pPr marL="1139825" indent="-225425">
              <a:spcBef>
                <a:spcPts val="1200"/>
              </a:spcBef>
              <a:buClr>
                <a:srgbClr val="00395C"/>
              </a:buClr>
              <a:buFont typeface="Arial" panose="020B0604020202020204" pitchFamily="34" charset="0"/>
              <a:buChar char="•"/>
              <a:defRPr>
                <a:solidFill>
                  <a:srgbClr val="0F375C"/>
                </a:solidFill>
              </a:defRPr>
            </a:lvl3pPr>
          </a:lstStyle>
          <a:p>
            <a:pPr lvl="0"/>
            <a:r>
              <a:rPr lang="en-US" dirty="0"/>
              <a:t>Click to edit Master text styles</a:t>
            </a:r>
          </a:p>
          <a:p>
            <a:pPr lvl="1"/>
            <a:r>
              <a:rPr lang="en-US" dirty="0"/>
              <a:t>Second level</a:t>
            </a:r>
          </a:p>
          <a:p>
            <a:pPr lvl="2"/>
            <a:r>
              <a:rPr lang="en-US" dirty="0"/>
              <a:t>Third level</a:t>
            </a:r>
          </a:p>
        </p:txBody>
      </p:sp>
      <p:sp>
        <p:nvSpPr>
          <p:cNvPr id="17" name="Text Placeholder 4"/>
          <p:cNvSpPr>
            <a:spLocks noGrp="1"/>
          </p:cNvSpPr>
          <p:nvPr>
            <p:ph type="body" sz="quarter" idx="11" hasCustomPrompt="1"/>
          </p:nvPr>
        </p:nvSpPr>
        <p:spPr>
          <a:xfrm>
            <a:off x="4752475" y="1699565"/>
            <a:ext cx="4023360" cy="823912"/>
          </a:xfrm>
        </p:spPr>
        <p:txBody>
          <a:bodyPr anchor="b">
            <a:normAutofit/>
          </a:bodyPr>
          <a:lstStyle>
            <a:lvl1pPr marL="0" indent="0">
              <a:buNone/>
              <a:defRPr sz="2000" b="1">
                <a:solidFill>
                  <a:srgbClr val="0F37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Column Header</a:t>
            </a:r>
          </a:p>
        </p:txBody>
      </p:sp>
      <p:sp>
        <p:nvSpPr>
          <p:cNvPr id="18" name="Content Placeholder 5"/>
          <p:cNvSpPr>
            <a:spLocks noGrp="1"/>
          </p:cNvSpPr>
          <p:nvPr>
            <p:ph sz="quarter" idx="12"/>
          </p:nvPr>
        </p:nvSpPr>
        <p:spPr>
          <a:xfrm>
            <a:off x="4752474" y="2523476"/>
            <a:ext cx="4023360" cy="3312145"/>
          </a:xfrm>
        </p:spPr>
        <p:txBody>
          <a:bodyPr/>
          <a:lstStyle>
            <a:lvl1pPr>
              <a:spcBef>
                <a:spcPts val="1800"/>
              </a:spcBef>
              <a:defRPr>
                <a:solidFill>
                  <a:srgbClr val="0F375C"/>
                </a:solidFill>
              </a:defRPr>
            </a:lvl1pPr>
            <a:lvl2pPr>
              <a:spcBef>
                <a:spcPts val="1200"/>
              </a:spcBef>
              <a:buClr>
                <a:srgbClr val="339966"/>
              </a:buClr>
              <a:defRPr>
                <a:solidFill>
                  <a:srgbClr val="0F375C"/>
                </a:solidFill>
              </a:defRPr>
            </a:lvl2pPr>
            <a:lvl3pPr>
              <a:spcBef>
                <a:spcPts val="1200"/>
              </a:spcBef>
              <a:buClr>
                <a:srgbClr val="00395C"/>
              </a:buClr>
              <a:defRPr>
                <a:solidFill>
                  <a:srgbClr val="0F375C"/>
                </a:solidFill>
              </a:defRPr>
            </a:lvl3pPr>
          </a:lstStyle>
          <a:p>
            <a:pPr lvl="0"/>
            <a:r>
              <a:rPr lang="en-US" dirty="0"/>
              <a:t>Click to edit Master text styles</a:t>
            </a:r>
          </a:p>
          <a:p>
            <a:pPr lvl="1"/>
            <a:r>
              <a:rPr lang="en-US" dirty="0"/>
              <a:t>Second level</a:t>
            </a:r>
          </a:p>
          <a:p>
            <a:pPr lvl="2"/>
            <a:r>
              <a:rPr lang="en-US" dirty="0"/>
              <a:t>Third level</a:t>
            </a:r>
          </a:p>
        </p:txBody>
      </p:sp>
      <p:cxnSp>
        <p:nvCxnSpPr>
          <p:cNvPr id="19" name="Straight Connector 18"/>
          <p:cNvCxnSpPr/>
          <p:nvPr userDrawn="1"/>
        </p:nvCxnSpPr>
        <p:spPr>
          <a:xfrm>
            <a:off x="539104" y="1405833"/>
            <a:ext cx="8596430"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789493" y="6618970"/>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0D65FDF-6E4A-E2DC-B028-48E9E145AE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8" y="6047829"/>
            <a:ext cx="9177160" cy="516320"/>
          </a:xfrm>
          <a:prstGeom prst="rect">
            <a:avLst/>
          </a:prstGeom>
        </p:spPr>
      </p:pic>
    </p:spTree>
    <p:extLst>
      <p:ext uri="{BB962C8B-B14F-4D97-AF65-F5344CB8AC3E}">
        <p14:creationId xmlns:p14="http://schemas.microsoft.com/office/powerpoint/2010/main" val="222185230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oleObject" Target="../embeddings/oleObject2.bin"/><Relationship Id="rId3" Type="http://schemas.openxmlformats.org/officeDocument/2006/relationships/slideLayout" Target="../slideLayouts/slideLayout53.xml"/><Relationship Id="rId7" Type="http://schemas.openxmlformats.org/officeDocument/2006/relationships/tags" Target="../tags/tag2.xml"/><Relationship Id="rId12" Type="http://schemas.openxmlformats.org/officeDocument/2006/relationships/image" Target="../media/image24.emf"/><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heme" Target="../theme/theme3.xml"/><Relationship Id="rId11" Type="http://schemas.openxmlformats.org/officeDocument/2006/relationships/oleObject" Target="../embeddings/oleObject1.bin"/><Relationship Id="rId5" Type="http://schemas.openxmlformats.org/officeDocument/2006/relationships/slideLayout" Target="../slideLayouts/slideLayout55.xml"/><Relationship Id="rId10" Type="http://schemas.openxmlformats.org/officeDocument/2006/relationships/image" Target="../media/image23.png"/><Relationship Id="rId4" Type="http://schemas.openxmlformats.org/officeDocument/2006/relationships/slideLayout" Target="../slideLayouts/slideLayout54.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321368"/>
            <a:ext cx="8229600" cy="646331"/>
          </a:xfrm>
          <a:prstGeom prst="rect">
            <a:avLst/>
          </a:prstGeom>
        </p:spPr>
        <p:txBody>
          <a:bodyPr vert="horz" lIns="0" tIns="45720" rIns="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533400" y="1388168"/>
            <a:ext cx="8229600" cy="4759539"/>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3"/>
          </p:nvPr>
        </p:nvSpPr>
        <p:spPr>
          <a:xfrm>
            <a:off x="1828800" y="6480470"/>
            <a:ext cx="65532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a:t>ESG Developments Outside the United States</a:t>
            </a:r>
            <a:endParaRPr lang="en-US" dirty="0"/>
          </a:p>
        </p:txBody>
      </p:sp>
      <p:sp>
        <p:nvSpPr>
          <p:cNvPr id="6"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t>‹#›</a:t>
            </a:fld>
            <a:endParaRPr lang="en-US" dirty="0"/>
          </a:p>
        </p:txBody>
      </p:sp>
      <p:sp>
        <p:nvSpPr>
          <p:cNvPr id="7"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b="1">
                <a:solidFill>
                  <a:srgbClr val="0F375C"/>
                </a:solidFill>
              </a:defRPr>
            </a:lvl1pPr>
          </a:lstStyle>
          <a:p>
            <a:r>
              <a:rPr lang="en-US"/>
              <a:t>October 28, 2022</a:t>
            </a:r>
            <a:endParaRPr lang="en-US" dirty="0"/>
          </a:p>
        </p:txBody>
      </p:sp>
    </p:spTree>
    <p:extLst>
      <p:ext uri="{BB962C8B-B14F-4D97-AF65-F5344CB8AC3E}">
        <p14:creationId xmlns:p14="http://schemas.microsoft.com/office/powerpoint/2010/main" val="1332411363"/>
      </p:ext>
    </p:extLst>
  </p:cSld>
  <p:clrMap bg1="lt1" tx1="dk1" bg2="lt2" tx2="dk2" accent1="accent1" accent2="accent2" accent3="accent3" accent4="accent4" accent5="accent5" accent6="accent6" hlink="hlink" folHlink="folHlink"/>
  <p:sldLayoutIdLst>
    <p:sldLayoutId id="2147483698" r:id="rId1"/>
    <p:sldLayoutId id="2147483701" r:id="rId2"/>
    <p:sldLayoutId id="2147483703" r:id="rId3"/>
    <p:sldLayoutId id="2147483704" r:id="rId4"/>
    <p:sldLayoutId id="2147483705" r:id="rId5"/>
    <p:sldLayoutId id="2147483706" r:id="rId6"/>
    <p:sldLayoutId id="2147483662" r:id="rId7"/>
    <p:sldLayoutId id="2147483694" r:id="rId8"/>
    <p:sldLayoutId id="2147483679" r:id="rId9"/>
    <p:sldLayoutId id="2147483652" r:id="rId10"/>
    <p:sldLayoutId id="2147483668" r:id="rId11"/>
    <p:sldLayoutId id="2147483707" r:id="rId12"/>
    <p:sldLayoutId id="2147483702" r:id="rId13"/>
    <p:sldLayoutId id="2147483671" r:id="rId14"/>
    <p:sldLayoutId id="2147483672" r:id="rId15"/>
    <p:sldLayoutId id="2147483673" r:id="rId16"/>
    <p:sldLayoutId id="2147483678" r:id="rId17"/>
    <p:sldLayoutId id="2147483655" r:id="rId18"/>
    <p:sldLayoutId id="2147483667" r:id="rId19"/>
    <p:sldLayoutId id="2147483664" r:id="rId20"/>
    <p:sldLayoutId id="2147483665" r:id="rId21"/>
    <p:sldLayoutId id="2147483708" r:id="rId22"/>
    <p:sldLayoutId id="2147483709" r:id="rId23"/>
    <p:sldLayoutId id="2147483710" r:id="rId24"/>
    <p:sldLayoutId id="2147483711" r:id="rId25"/>
  </p:sldLayoutIdLst>
  <p:transition/>
  <p:hf hdr="0"/>
  <p:txStyles>
    <p:titleStyle>
      <a:lvl1pPr algn="l" defTabSz="914400" rtl="0" eaLnBrk="1" latinLnBrk="0" hangingPunct="1">
        <a:lnSpc>
          <a:spcPct val="90000"/>
        </a:lnSpc>
        <a:spcBef>
          <a:spcPct val="0"/>
        </a:spcBef>
        <a:buNone/>
        <a:defRPr sz="3000" b="0" kern="1200">
          <a:solidFill>
            <a:srgbClr val="00395C"/>
          </a:solidFill>
          <a:latin typeface="+mj-lt"/>
          <a:ea typeface="+mj-ea"/>
          <a:cs typeface="+mj-cs"/>
        </a:defRPr>
      </a:lvl1pPr>
    </p:titleStyle>
    <p:bodyStyle>
      <a:lvl1pPr marL="225425" indent="-225425" algn="l" defTabSz="914400" rtl="0" eaLnBrk="1" latinLnBrk="0" hangingPunct="1">
        <a:spcBef>
          <a:spcPts val="1200"/>
        </a:spcBef>
        <a:buClr>
          <a:srgbClr val="00395C"/>
        </a:buClr>
        <a:buSzPct val="85000"/>
        <a:buFont typeface="Wingdings" panose="05000000000000000000" pitchFamily="2" charset="2"/>
        <a:buChar char="§"/>
        <a:defRPr sz="2200" kern="1200" baseline="0">
          <a:solidFill>
            <a:srgbClr val="0F375C"/>
          </a:solidFill>
          <a:latin typeface="+mn-lt"/>
          <a:ea typeface="+mn-ea"/>
          <a:cs typeface="+mn-cs"/>
        </a:defRPr>
      </a:lvl1pPr>
      <a:lvl2pPr marL="688975" indent="-231775" algn="l" defTabSz="914400" rtl="0" eaLnBrk="1" latinLnBrk="0" hangingPunct="1">
        <a:spcBef>
          <a:spcPts val="1200"/>
        </a:spcBef>
        <a:buClr>
          <a:srgbClr val="EB602B"/>
        </a:buClr>
        <a:buSzTx/>
        <a:buFont typeface="Arial" panose="020B0604020202020204" pitchFamily="34" charset="0"/>
        <a:buChar char="–"/>
        <a:defRPr sz="2000" b="0" kern="1200">
          <a:solidFill>
            <a:srgbClr val="0F375C"/>
          </a:solidFill>
          <a:latin typeface="+mn-lt"/>
          <a:ea typeface="+mn-ea"/>
          <a:cs typeface="+mn-cs"/>
        </a:defRPr>
      </a:lvl2pPr>
      <a:lvl3pPr marL="1139825" indent="-225425" algn="l" defTabSz="914400" rtl="0" eaLnBrk="1" latinLnBrk="0" hangingPunct="1">
        <a:spcBef>
          <a:spcPts val="1200"/>
        </a:spcBef>
        <a:buClr>
          <a:srgbClr val="00395C"/>
        </a:buClr>
        <a:buFont typeface="Arial" panose="020B0604020202020204" pitchFamily="34" charset="0"/>
        <a:buChar char="•"/>
        <a:defRPr sz="1800" kern="1200">
          <a:solidFill>
            <a:srgbClr val="0F375C"/>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5F5F5F"/>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rgbClr val="5F5F5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52"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321368"/>
            <a:ext cx="8229600" cy="646331"/>
          </a:xfrm>
          <a:prstGeom prst="rect">
            <a:avLst/>
          </a:prstGeom>
        </p:spPr>
        <p:txBody>
          <a:bodyPr vert="horz" lIns="0" tIns="45720" rIns="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33400" y="1388168"/>
            <a:ext cx="8229600" cy="4759539"/>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1828800" y="6480470"/>
            <a:ext cx="65532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a:t>ESG Developments Outside the United States</a:t>
            </a:r>
            <a:endParaRPr lang="en-US" dirty="0"/>
          </a:p>
        </p:txBody>
      </p:sp>
      <p:sp>
        <p:nvSpPr>
          <p:cNvPr id="6"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pPr/>
              <a:t>‹#›</a:t>
            </a:fld>
            <a:endParaRPr lang="en-US" dirty="0"/>
          </a:p>
        </p:txBody>
      </p:sp>
      <p:sp>
        <p:nvSpPr>
          <p:cNvPr id="7"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b="1">
                <a:solidFill>
                  <a:srgbClr val="0F375C"/>
                </a:solidFill>
              </a:defRPr>
            </a:lvl1pPr>
          </a:lstStyle>
          <a:p>
            <a:r>
              <a:rPr lang="en-US"/>
              <a:t>October 28, 2022</a:t>
            </a:r>
            <a:endParaRPr lang="en-US" dirty="0"/>
          </a:p>
        </p:txBody>
      </p:sp>
    </p:spTree>
    <p:extLst>
      <p:ext uri="{BB962C8B-B14F-4D97-AF65-F5344CB8AC3E}">
        <p14:creationId xmlns:p14="http://schemas.microsoft.com/office/powerpoint/2010/main" val="113622412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1" r:id="rId24"/>
    <p:sldLayoutId id="2147483762" r:id="rId25"/>
  </p:sldLayoutIdLst>
  <p:hf hdr="0"/>
  <p:txStyles>
    <p:titleStyle>
      <a:lvl1pPr algn="l" defTabSz="914400" rtl="0" eaLnBrk="1" latinLnBrk="0" hangingPunct="1">
        <a:lnSpc>
          <a:spcPct val="100000"/>
        </a:lnSpc>
        <a:spcBef>
          <a:spcPct val="0"/>
        </a:spcBef>
        <a:buNone/>
        <a:defRPr sz="3000" b="0" kern="1200">
          <a:solidFill>
            <a:srgbClr val="00395C"/>
          </a:solidFill>
          <a:latin typeface="+mj-lt"/>
          <a:ea typeface="+mj-ea"/>
          <a:cs typeface="+mj-cs"/>
        </a:defRPr>
      </a:lvl1pPr>
    </p:titleStyle>
    <p:bodyStyle>
      <a:lvl1pPr marL="225425" indent="-225425" algn="l" defTabSz="914400" rtl="0" eaLnBrk="1" latinLnBrk="0" hangingPunct="1">
        <a:spcBef>
          <a:spcPts val="1200"/>
        </a:spcBef>
        <a:buClr>
          <a:srgbClr val="00395C"/>
        </a:buClr>
        <a:buSzPct val="85000"/>
        <a:buFont typeface="Wingdings" panose="05000000000000000000" pitchFamily="2" charset="2"/>
        <a:buChar char="§"/>
        <a:defRPr sz="2200" kern="1200" baseline="0">
          <a:solidFill>
            <a:srgbClr val="0F375C"/>
          </a:solidFill>
          <a:latin typeface="+mn-lt"/>
          <a:ea typeface="+mn-ea"/>
          <a:cs typeface="+mn-cs"/>
        </a:defRPr>
      </a:lvl1pPr>
      <a:lvl2pPr marL="688975" indent="-231775" algn="l" defTabSz="914400" rtl="0" eaLnBrk="1" latinLnBrk="0" hangingPunct="1">
        <a:spcBef>
          <a:spcPts val="1200"/>
        </a:spcBef>
        <a:buClr>
          <a:srgbClr val="EB602B"/>
        </a:buClr>
        <a:buSzPct val="100000"/>
        <a:buFont typeface="Arial" panose="020B0604020202020204" pitchFamily="34" charset="0"/>
        <a:buChar char="–"/>
        <a:defRPr sz="2000" b="0" kern="1200">
          <a:solidFill>
            <a:srgbClr val="0F375C"/>
          </a:solidFill>
          <a:latin typeface="+mn-lt"/>
          <a:ea typeface="+mn-ea"/>
          <a:cs typeface="+mn-cs"/>
        </a:defRPr>
      </a:lvl2pPr>
      <a:lvl3pPr marL="1139825" indent="-225425" algn="l" defTabSz="914400" rtl="0" eaLnBrk="1" latinLnBrk="0" hangingPunct="1">
        <a:spcBef>
          <a:spcPts val="1200"/>
        </a:spcBef>
        <a:buClr>
          <a:srgbClr val="00395C"/>
        </a:buClr>
        <a:buFont typeface="Arial" panose="020B0604020202020204" pitchFamily="34" charset="0"/>
        <a:buChar char="•"/>
        <a:defRPr sz="1800" kern="1200">
          <a:solidFill>
            <a:srgbClr val="0F375C"/>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5F5F5F"/>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rgbClr val="5F5F5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52">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4569" y="6282791"/>
            <a:ext cx="1335581" cy="540573"/>
          </a:xfrm>
          <a:prstGeom prst="rect">
            <a:avLst/>
          </a:prstGeom>
          <a:noFill/>
        </p:spPr>
      </p:pic>
      <p:graphicFrame>
        <p:nvGraphicFramePr>
          <p:cNvPr id="4" name="Object 3" hidden="1"/>
          <p:cNvGraphicFramePr>
            <a:graphicFrameLocks noChangeAspect="1"/>
          </p:cNvGraphicFramePr>
          <p:nvPr>
            <p:custDataLst>
              <p:tags r:id="rId7"/>
            </p:custDataLst>
            <p:extLst>
              <p:ext uri="{D42A27DB-BD31-4B8C-83A1-F6EECF244321}">
                <p14:modId xmlns:p14="http://schemas.microsoft.com/office/powerpoint/2010/main" val="2819193957"/>
              </p:ext>
            </p:extLst>
          </p:nvPr>
        </p:nvGraphicFramePr>
        <p:xfrm>
          <a:off x="1445" y="1402"/>
          <a:ext cx="1443" cy="1400"/>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4" name="Object 3" hidden="1"/>
                      <p:cNvPicPr/>
                      <p:nvPr/>
                    </p:nvPicPr>
                    <p:blipFill>
                      <a:blip r:embed="rId12"/>
                      <a:stretch>
                        <a:fillRect/>
                      </a:stretch>
                    </p:blipFill>
                    <p:spPr>
                      <a:xfrm>
                        <a:off x="1445" y="1402"/>
                        <a:ext cx="1443" cy="1400"/>
                      </a:xfrm>
                      <a:prstGeom prst="rect">
                        <a:avLst/>
                      </a:prstGeom>
                    </p:spPr>
                  </p:pic>
                </p:oleObj>
              </mc:Fallback>
            </mc:AlternateContent>
          </a:graphicData>
        </a:graphic>
      </p:graphicFrame>
      <p:sp>
        <p:nvSpPr>
          <p:cNvPr id="2" name="Title Placeholder 1"/>
          <p:cNvSpPr>
            <a:spLocks noGrp="1"/>
          </p:cNvSpPr>
          <p:nvPr>
            <p:ph type="title"/>
          </p:nvPr>
        </p:nvSpPr>
        <p:spPr>
          <a:xfrm>
            <a:off x="415637" y="453418"/>
            <a:ext cx="8312727" cy="722948"/>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415637" y="1496983"/>
            <a:ext cx="8312727" cy="452596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Box 13"/>
          <p:cNvSpPr txBox="1"/>
          <p:nvPr/>
        </p:nvSpPr>
        <p:spPr>
          <a:xfrm>
            <a:off x="8488406" y="6487434"/>
            <a:ext cx="239958" cy="265399"/>
          </a:xfrm>
          <a:prstGeom prst="rect">
            <a:avLst/>
          </a:prstGeom>
          <a:noFill/>
        </p:spPr>
        <p:txBody>
          <a:bodyPr wrap="square" lIns="0" tIns="0" rIns="0" bIns="0" rtlCol="0">
            <a:noAutofit/>
          </a:bodyPr>
          <a:lstStyle/>
          <a:p>
            <a:pPr algn="r"/>
            <a:fld id="{5463D488-B33C-44D1-8C6D-19E9BAD2ABCF}" type="slidenum">
              <a:rPr lang="en-US" sz="727" b="1" smtClean="0">
                <a:solidFill>
                  <a:schemeClr val="accent1"/>
                </a:solidFill>
                <a:latin typeface="Arial" panose="020B0604020202020204" pitchFamily="34" charset="0"/>
                <a:cs typeface="Arial" panose="020B0604020202020204" pitchFamily="34" charset="0"/>
              </a:rPr>
              <a:pPr algn="r"/>
              <a:t>‹#›</a:t>
            </a:fld>
            <a:endParaRPr lang="en-US" sz="727" b="1" dirty="0">
              <a:solidFill>
                <a:schemeClr val="accent1"/>
              </a:solidFill>
              <a:latin typeface="Arial" panose="020B0604020202020204" pitchFamily="34" charset="0"/>
              <a:cs typeface="Arial" panose="020B0604020202020204" pitchFamily="34" charset="0"/>
            </a:endParaRPr>
          </a:p>
        </p:txBody>
      </p:sp>
      <p:cxnSp>
        <p:nvCxnSpPr>
          <p:cNvPr id="16" name="Straight Connector 15"/>
          <p:cNvCxnSpPr/>
          <p:nvPr/>
        </p:nvCxnSpPr>
        <p:spPr>
          <a:xfrm>
            <a:off x="415637" y="6375862"/>
            <a:ext cx="8312727" cy="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Text Placeholder 3"/>
          <p:cNvSpPr txBox="1">
            <a:spLocks/>
          </p:cNvSpPr>
          <p:nvPr/>
        </p:nvSpPr>
        <p:spPr>
          <a:xfrm>
            <a:off x="900546" y="6487434"/>
            <a:ext cx="7500275" cy="319477"/>
          </a:xfrm>
          <a:prstGeom prst="rect">
            <a:avLst/>
          </a:prstGeom>
        </p:spPr>
        <p:txBody>
          <a:bodyPr tIns="0" rIns="0"/>
          <a:lstStyle>
            <a:lvl1pPr marL="0" indent="0" algn="r" defTabSz="502920" rtl="0" eaLnBrk="1" latinLnBrk="0" hangingPunct="1">
              <a:lnSpc>
                <a:spcPct val="100000"/>
              </a:lnSpc>
              <a:spcBef>
                <a:spcPts val="0"/>
              </a:spcBef>
              <a:spcAft>
                <a:spcPts val="0"/>
              </a:spcAft>
              <a:buFont typeface="Arial"/>
              <a:buNone/>
              <a:defRPr sz="800" i="1" kern="1200" baseline="0">
                <a:solidFill>
                  <a:schemeClr val="bg2"/>
                </a:solidFill>
                <a:latin typeface="+mn-lt"/>
                <a:ea typeface="+mn-ea"/>
                <a:cs typeface="+mn-cs"/>
              </a:defRPr>
            </a:lvl1pPr>
            <a:lvl2pPr marL="0" indent="0" algn="l" defTabSz="502920" rtl="0" eaLnBrk="1" latinLnBrk="0" hangingPunct="1">
              <a:lnSpc>
                <a:spcPts val="1400"/>
              </a:lnSpc>
              <a:spcBef>
                <a:spcPts val="432"/>
              </a:spcBef>
              <a:spcAft>
                <a:spcPts val="432"/>
              </a:spcAft>
              <a:buFont typeface="Arial" panose="020B0604020202020204" pitchFamily="34" charset="0"/>
              <a:buNone/>
              <a:defRPr sz="1200" b="1" kern="1200">
                <a:solidFill>
                  <a:schemeClr val="tx2"/>
                </a:solidFill>
                <a:latin typeface="+mn-lt"/>
                <a:ea typeface="+mn-ea"/>
                <a:cs typeface="+mn-cs"/>
              </a:defRPr>
            </a:lvl2pPr>
            <a:lvl3pPr marL="114300" indent="-114300" algn="l" defTabSz="502920" rtl="0" eaLnBrk="1" latinLnBrk="0" hangingPunct="1">
              <a:lnSpc>
                <a:spcPts val="1400"/>
              </a:lnSpc>
              <a:spcBef>
                <a:spcPts val="0"/>
              </a:spcBef>
              <a:spcAft>
                <a:spcPts val="432"/>
              </a:spcAft>
              <a:buFont typeface="Arial" panose="020B0604020202020204" pitchFamily="34" charset="0"/>
              <a:buChar char="•"/>
              <a:defRPr sz="1200" kern="1200">
                <a:solidFill>
                  <a:schemeClr val="tx2"/>
                </a:solidFill>
                <a:latin typeface="+mn-lt"/>
                <a:ea typeface="+mn-ea"/>
                <a:cs typeface="+mn-cs"/>
              </a:defRPr>
            </a:lvl3pPr>
            <a:lvl4pPr marL="342900" indent="-171450" algn="l" defTabSz="502920" rtl="0" eaLnBrk="1" latinLnBrk="0" hangingPunct="1">
              <a:lnSpc>
                <a:spcPts val="1500"/>
              </a:lnSpc>
              <a:spcBef>
                <a:spcPts val="0"/>
              </a:spcBef>
              <a:spcAft>
                <a:spcPts val="0"/>
              </a:spcAft>
              <a:buFont typeface="Georgia" panose="02040502050405020303" pitchFamily="18" charset="0"/>
              <a:buChar char="—"/>
              <a:tabLst>
                <a:tab pos="342900" algn="l"/>
              </a:tabLst>
              <a:defRPr sz="1100" kern="1200">
                <a:solidFill>
                  <a:schemeClr val="tx2"/>
                </a:solidFill>
                <a:latin typeface="+mn-lt"/>
                <a:ea typeface="+mn-ea"/>
                <a:cs typeface="+mn-cs"/>
              </a:defRPr>
            </a:lvl4pPr>
            <a:lvl5pPr marL="514350" indent="-171450" algn="l" defTabSz="502920" rtl="0" eaLnBrk="1" latinLnBrk="0" hangingPunct="1">
              <a:lnSpc>
                <a:spcPts val="1500"/>
              </a:lnSpc>
              <a:spcBef>
                <a:spcPts val="0"/>
              </a:spcBef>
              <a:spcAft>
                <a:spcPts val="0"/>
              </a:spcAft>
              <a:buFont typeface="Arial" panose="020B0604020202020204" pitchFamily="34" charset="0"/>
              <a:buChar char="•"/>
              <a:defRPr sz="900" kern="1200">
                <a:solidFill>
                  <a:schemeClr val="tx2"/>
                </a:solidFill>
                <a:latin typeface="+mn-lt"/>
                <a:ea typeface="+mn-ea"/>
                <a:cs typeface="+mn-cs"/>
              </a:defRPr>
            </a:lvl5pPr>
            <a:lvl6pPr marL="685800" indent="-171450" algn="l" defTabSz="502920" rtl="0" eaLnBrk="1" latinLnBrk="0" hangingPunct="1">
              <a:lnSpc>
                <a:spcPts val="1500"/>
              </a:lnSpc>
              <a:spcBef>
                <a:spcPct val="20000"/>
              </a:spcBef>
              <a:buFont typeface="Georgia" panose="02040502050405020303" pitchFamily="18" charset="0"/>
              <a:buChar char="—"/>
              <a:defRPr sz="900" kern="1200">
                <a:solidFill>
                  <a:schemeClr val="tx2"/>
                </a:solidFill>
                <a:latin typeface="+mn-lt"/>
                <a:ea typeface="+mn-ea"/>
                <a:cs typeface="+mn-cs"/>
              </a:defRPr>
            </a:lvl6pPr>
            <a:lvl7pPr marL="3268980" indent="-251460" algn="l" defTabSz="502920" rtl="0" eaLnBrk="1" latinLnBrk="0" hangingPunct="1">
              <a:spcBef>
                <a:spcPct val="20000"/>
              </a:spcBef>
              <a:buFont typeface="Arial"/>
              <a:buChar char="•"/>
              <a:defRPr sz="22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a:lstStyle>
          <a:p>
            <a:r>
              <a:rPr lang="en-US" sz="727" dirty="0"/>
              <a:t>Responsible</a:t>
            </a:r>
            <a:r>
              <a:rPr lang="en-US" sz="727" baseline="0" dirty="0"/>
              <a:t> investing overview</a:t>
            </a:r>
            <a:endParaRPr lang="en-US" sz="727" dirty="0"/>
          </a:p>
        </p:txBody>
      </p:sp>
      <p:sp>
        <p:nvSpPr>
          <p:cNvPr id="10" name="Text Placeholder 14"/>
          <p:cNvSpPr txBox="1">
            <a:spLocks/>
          </p:cNvSpPr>
          <p:nvPr/>
        </p:nvSpPr>
        <p:spPr>
          <a:xfrm>
            <a:off x="415638" y="6159022"/>
            <a:ext cx="7508730" cy="120464"/>
          </a:xfrm>
          <a:prstGeom prst="rect">
            <a:avLst/>
          </a:prstGeom>
        </p:spPr>
        <p:txBody>
          <a:bodyPr lIns="0" tIns="0" rIns="0" bIns="0" anchor="b" anchorCtr="0"/>
          <a:lstStyle>
            <a:lvl1pPr marL="0" indent="0" algn="l" defTabSz="502920" rtl="0" eaLnBrk="1" latinLnBrk="0" hangingPunct="1">
              <a:lnSpc>
                <a:spcPts val="2000"/>
              </a:lnSpc>
              <a:spcBef>
                <a:spcPts val="0"/>
              </a:spcBef>
              <a:spcAft>
                <a:spcPts val="432"/>
              </a:spcAft>
              <a:buFont typeface="Arial"/>
              <a:buNone/>
              <a:defRPr sz="800" kern="1200" cap="all" baseline="0">
                <a:solidFill>
                  <a:srgbClr val="7F7F7F"/>
                </a:solidFill>
                <a:latin typeface="Arial Narrow" panose="020B0606020202030204" pitchFamily="34" charset="0"/>
                <a:ea typeface="+mn-ea"/>
                <a:cs typeface="+mn-cs"/>
              </a:defRPr>
            </a:lvl1pPr>
            <a:lvl2pPr marL="0" indent="0" algn="l" defTabSz="502920" rtl="0" eaLnBrk="1" latinLnBrk="0" hangingPunct="1">
              <a:lnSpc>
                <a:spcPts val="1400"/>
              </a:lnSpc>
              <a:spcBef>
                <a:spcPts val="432"/>
              </a:spcBef>
              <a:spcAft>
                <a:spcPts val="432"/>
              </a:spcAft>
              <a:buFont typeface="Arial" panose="020B0604020202020204" pitchFamily="34" charset="0"/>
              <a:buNone/>
              <a:defRPr sz="1200" b="1" kern="1200">
                <a:solidFill>
                  <a:schemeClr val="tx2"/>
                </a:solidFill>
                <a:latin typeface="+mn-lt"/>
                <a:ea typeface="+mn-ea"/>
                <a:cs typeface="+mn-cs"/>
              </a:defRPr>
            </a:lvl2pPr>
            <a:lvl3pPr marL="114300" indent="-114300" algn="l" defTabSz="502920" rtl="0" eaLnBrk="1" latinLnBrk="0" hangingPunct="1">
              <a:lnSpc>
                <a:spcPts val="1400"/>
              </a:lnSpc>
              <a:spcBef>
                <a:spcPts val="0"/>
              </a:spcBef>
              <a:spcAft>
                <a:spcPts val="432"/>
              </a:spcAft>
              <a:buFont typeface="Arial" panose="020B0604020202020204" pitchFamily="34" charset="0"/>
              <a:buChar char="•"/>
              <a:defRPr sz="1200" kern="1200">
                <a:solidFill>
                  <a:schemeClr val="tx2"/>
                </a:solidFill>
                <a:latin typeface="+mn-lt"/>
                <a:ea typeface="+mn-ea"/>
                <a:cs typeface="+mn-cs"/>
              </a:defRPr>
            </a:lvl3pPr>
            <a:lvl4pPr marL="342900" indent="-171450" algn="l" defTabSz="502920" rtl="0" eaLnBrk="1" latinLnBrk="0" hangingPunct="1">
              <a:lnSpc>
                <a:spcPts val="1500"/>
              </a:lnSpc>
              <a:spcBef>
                <a:spcPts val="0"/>
              </a:spcBef>
              <a:spcAft>
                <a:spcPts val="0"/>
              </a:spcAft>
              <a:buFont typeface="Georgia" panose="02040502050405020303" pitchFamily="18" charset="0"/>
              <a:buChar char="—"/>
              <a:tabLst>
                <a:tab pos="342900" algn="l"/>
              </a:tabLst>
              <a:defRPr sz="1100" kern="1200">
                <a:solidFill>
                  <a:schemeClr val="tx2"/>
                </a:solidFill>
                <a:latin typeface="+mn-lt"/>
                <a:ea typeface="+mn-ea"/>
                <a:cs typeface="+mn-cs"/>
              </a:defRPr>
            </a:lvl4pPr>
            <a:lvl5pPr marL="514350" indent="-171450" algn="l" defTabSz="502920" rtl="0" eaLnBrk="1" latinLnBrk="0" hangingPunct="1">
              <a:lnSpc>
                <a:spcPts val="1500"/>
              </a:lnSpc>
              <a:spcBef>
                <a:spcPts val="0"/>
              </a:spcBef>
              <a:spcAft>
                <a:spcPts val="0"/>
              </a:spcAft>
              <a:buFont typeface="Arial" panose="020B0604020202020204" pitchFamily="34" charset="0"/>
              <a:buChar char="•"/>
              <a:defRPr sz="900" kern="1200">
                <a:solidFill>
                  <a:schemeClr val="tx2"/>
                </a:solidFill>
                <a:latin typeface="+mn-lt"/>
                <a:ea typeface="+mn-ea"/>
                <a:cs typeface="+mn-cs"/>
              </a:defRPr>
            </a:lvl5pPr>
            <a:lvl6pPr marL="685800" indent="-171450" algn="l" defTabSz="502920" rtl="0" eaLnBrk="1" latinLnBrk="0" hangingPunct="1">
              <a:lnSpc>
                <a:spcPts val="1500"/>
              </a:lnSpc>
              <a:spcBef>
                <a:spcPct val="20000"/>
              </a:spcBef>
              <a:buFont typeface="Georgia" panose="02040502050405020303" pitchFamily="18" charset="0"/>
              <a:buChar char="—"/>
              <a:defRPr sz="900" kern="1200">
                <a:solidFill>
                  <a:schemeClr val="tx2"/>
                </a:solidFill>
                <a:latin typeface="+mn-lt"/>
                <a:ea typeface="+mn-ea"/>
                <a:cs typeface="+mn-cs"/>
              </a:defRPr>
            </a:lvl6pPr>
            <a:lvl7pPr marL="3268980" indent="-251460" algn="l" defTabSz="502920" rtl="0" eaLnBrk="1" latinLnBrk="0" hangingPunct="1">
              <a:spcBef>
                <a:spcPct val="20000"/>
              </a:spcBef>
              <a:buFont typeface="Arial"/>
              <a:buChar char="•"/>
              <a:defRPr sz="22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a:lstStyle>
          <a:p>
            <a:pPr>
              <a:lnSpc>
                <a:spcPct val="100000"/>
              </a:lnSpc>
              <a:spcAft>
                <a:spcPts val="0"/>
              </a:spcAft>
            </a:pPr>
            <a:r>
              <a:rPr lang="en-US" sz="818" b="1" dirty="0"/>
              <a:t>FOR USE BY FINANCIAL PROFESSIONALS IN ONE-ON-ONE PRESENTATIONS WITH THEIR CLIENTS. NOT FOR PUBLIC DISTRIBUTION.</a:t>
            </a:r>
          </a:p>
        </p:txBody>
      </p:sp>
      <p:graphicFrame>
        <p:nvGraphicFramePr>
          <p:cNvPr id="11" name="Object 10" hidden="1">
            <a:extLst>
              <a:ext uri="{FF2B5EF4-FFF2-40B4-BE49-F238E27FC236}">
                <a16:creationId xmlns:a16="http://schemas.microsoft.com/office/drawing/2014/main" id="{5197B1DA-AAF3-4E46-804F-D11C8F583CB9}"/>
              </a:ext>
            </a:extLst>
          </p:cNvPr>
          <p:cNvGraphicFramePr>
            <a:graphicFrameLocks noChangeAspect="1"/>
          </p:cNvGraphicFramePr>
          <p:nvPr userDrawn="1">
            <p:custDataLst>
              <p:tags r:id="rId8"/>
            </p:custDataLst>
            <p:extLst>
              <p:ext uri="{D42A27DB-BD31-4B8C-83A1-F6EECF244321}">
                <p14:modId xmlns:p14="http://schemas.microsoft.com/office/powerpoint/2010/main" val="2947768745"/>
              </p:ext>
            </p:extLst>
          </p:nvPr>
        </p:nvGraphicFramePr>
        <p:xfrm>
          <a:off x="1445" y="1402"/>
          <a:ext cx="1443" cy="1400"/>
        </p:xfrm>
        <a:graphic>
          <a:graphicData uri="http://schemas.openxmlformats.org/presentationml/2006/ole">
            <mc:AlternateContent xmlns:mc="http://schemas.openxmlformats.org/markup-compatibility/2006">
              <mc:Choice xmlns:v="urn:schemas-microsoft-com:vml" Requires="v">
                <p:oleObj name="think-cell Slide" r:id="rId13" imgW="270" imgH="270" progId="TCLayout.ActiveDocument.1">
                  <p:embed/>
                </p:oleObj>
              </mc:Choice>
              <mc:Fallback>
                <p:oleObj name="think-cell Slide" r:id="rId13" imgW="270" imgH="270" progId="TCLayout.ActiveDocument.1">
                  <p:embed/>
                  <p:pic>
                    <p:nvPicPr>
                      <p:cNvPr id="11" name="Object 10" hidden="1">
                        <a:extLst>
                          <a:ext uri="{FF2B5EF4-FFF2-40B4-BE49-F238E27FC236}">
                            <a16:creationId xmlns:a16="http://schemas.microsoft.com/office/drawing/2014/main" id="{5197B1DA-AAF3-4E46-804F-D11C8F583CB9}"/>
                          </a:ext>
                        </a:extLst>
                      </p:cNvPr>
                      <p:cNvPicPr/>
                      <p:nvPr/>
                    </p:nvPicPr>
                    <p:blipFill>
                      <a:blip r:embed="rId12"/>
                      <a:stretch>
                        <a:fillRect/>
                      </a:stretch>
                    </p:blipFill>
                    <p:spPr>
                      <a:xfrm>
                        <a:off x="1445" y="1402"/>
                        <a:ext cx="1443" cy="1400"/>
                      </a:xfrm>
                      <a:prstGeom prst="rect">
                        <a:avLst/>
                      </a:prstGeom>
                    </p:spPr>
                  </p:pic>
                </p:oleObj>
              </mc:Fallback>
            </mc:AlternateContent>
          </a:graphicData>
        </a:graphic>
      </p:graphicFrame>
      <p:sp>
        <p:nvSpPr>
          <p:cNvPr id="12" name="TextBox 11" hidden="1">
            <a:extLst>
              <a:ext uri="{FF2B5EF4-FFF2-40B4-BE49-F238E27FC236}">
                <a16:creationId xmlns:a16="http://schemas.microsoft.com/office/drawing/2014/main" id="{D72ED8EC-2499-431C-99EA-753427880FCC}"/>
              </a:ext>
            </a:extLst>
          </p:cNvPr>
          <p:cNvSpPr txBox="1"/>
          <p:nvPr userDrawn="1"/>
        </p:nvSpPr>
        <p:spPr>
          <a:xfrm>
            <a:off x="11545455" y="11205883"/>
            <a:ext cx="11545" cy="11205"/>
          </a:xfrm>
          <a:prstGeom prst="rect">
            <a:avLst/>
          </a:prstGeom>
          <a:noFill/>
        </p:spPr>
        <p:txBody>
          <a:bodyPr vert="horz" wrap="square" lIns="0" tIns="0" rIns="0" bIns="0" rtlCol="0">
            <a:noAutofit/>
          </a:bodyPr>
          <a:lstStyle/>
          <a:p>
            <a:pPr>
              <a:spcAft>
                <a:spcPts val="545"/>
              </a:spcAft>
            </a:pPr>
            <a:r>
              <a:rPr lang="en-US" sz="1818">
                <a:solidFill>
                  <a:schemeClr val="bg2"/>
                </a:solidFill>
              </a:rPr>
              <a:t>nonhesmow1868</a:t>
            </a:r>
            <a:endParaRPr lang="en-US" sz="1818" dirty="0" err="1">
              <a:solidFill>
                <a:schemeClr val="bg2"/>
              </a:solidFill>
            </a:endParaRPr>
          </a:p>
        </p:txBody>
      </p:sp>
      <p:sp>
        <p:nvSpPr>
          <p:cNvPr id="5" name="TextBox 4" hidden="1"/>
          <p:cNvSpPr txBox="1"/>
          <p:nvPr userDrawn="1">
            <p:custDataLst>
              <p:tags r:id="rId9"/>
            </p:custDataLst>
          </p:nvPr>
        </p:nvSpPr>
        <p:spPr>
          <a:xfrm>
            <a:off x="11545455" y="11545455"/>
            <a:ext cx="11545" cy="11545"/>
          </a:xfrm>
          <a:prstGeom prst="rect">
            <a:avLst/>
          </a:prstGeom>
          <a:noFill/>
        </p:spPr>
        <p:txBody>
          <a:bodyPr vert="horz" wrap="square" lIns="0" tIns="0" rIns="0" bIns="0" rtlCol="0">
            <a:noAutofit/>
          </a:bodyPr>
          <a:lstStyle/>
          <a:p>
            <a:pPr>
              <a:spcAft>
                <a:spcPts val="545"/>
              </a:spcAft>
            </a:pPr>
            <a:r>
              <a:rPr lang="en-US" sz="1818">
                <a:solidFill>
                  <a:schemeClr val="bg2"/>
                </a:solidFill>
              </a:rPr>
              <a:t>merpalert83 : {LikelihoodValues:{},Classification:,Keywords:[]}</a:t>
            </a:r>
            <a:endParaRPr lang="en-US" sz="1818" dirty="0" err="1">
              <a:solidFill>
                <a:schemeClr val="bg2"/>
              </a:solidFill>
            </a:endParaRPr>
          </a:p>
        </p:txBody>
      </p:sp>
    </p:spTree>
    <p:extLst>
      <p:ext uri="{BB962C8B-B14F-4D97-AF65-F5344CB8AC3E}">
        <p14:creationId xmlns:p14="http://schemas.microsoft.com/office/powerpoint/2010/main" val="2739323084"/>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Lst>
  <p:hf hdr="0"/>
  <p:txStyles>
    <p:titleStyle>
      <a:lvl1pPr algn="l" defTabSz="457205" rtl="0" eaLnBrk="1" latinLnBrk="0" hangingPunct="1">
        <a:spcBef>
          <a:spcPct val="0"/>
        </a:spcBef>
        <a:buNone/>
        <a:defRPr sz="2545" b="1" kern="1200">
          <a:solidFill>
            <a:schemeClr val="tx2"/>
          </a:solidFill>
          <a:latin typeface="+mj-lt"/>
          <a:ea typeface="+mj-ea"/>
          <a:cs typeface="+mj-cs"/>
        </a:defRPr>
      </a:lvl1pPr>
    </p:titleStyle>
    <p:bodyStyle>
      <a:lvl1pPr marL="0" indent="0" algn="l" defTabSz="457205" rtl="0" eaLnBrk="1" latinLnBrk="0" hangingPunct="1">
        <a:lnSpc>
          <a:spcPts val="1818"/>
        </a:lnSpc>
        <a:spcBef>
          <a:spcPts val="0"/>
        </a:spcBef>
        <a:spcAft>
          <a:spcPts val="393"/>
        </a:spcAft>
        <a:buFont typeface="Arial"/>
        <a:buNone/>
        <a:defRPr sz="1636" kern="1200">
          <a:solidFill>
            <a:schemeClr val="bg2"/>
          </a:solidFill>
          <a:latin typeface="+mn-lt"/>
          <a:ea typeface="+mn-ea"/>
          <a:cs typeface="+mn-cs"/>
        </a:defRPr>
      </a:lvl1pPr>
      <a:lvl2pPr marL="0" indent="0" algn="l" defTabSz="457205" rtl="0" eaLnBrk="1" latinLnBrk="0" hangingPunct="1">
        <a:lnSpc>
          <a:spcPts val="1273"/>
        </a:lnSpc>
        <a:spcBef>
          <a:spcPts val="393"/>
        </a:spcBef>
        <a:spcAft>
          <a:spcPts val="393"/>
        </a:spcAft>
        <a:buFont typeface="Arial" panose="020B0604020202020204" pitchFamily="34" charset="0"/>
        <a:buNone/>
        <a:defRPr sz="1091" b="1" kern="1200">
          <a:solidFill>
            <a:schemeClr val="tx2"/>
          </a:solidFill>
          <a:latin typeface="+mn-lt"/>
          <a:ea typeface="+mn-ea"/>
          <a:cs typeface="+mn-cs"/>
        </a:defRPr>
      </a:lvl2pPr>
      <a:lvl3pPr marL="103910" indent="-103910" algn="l" defTabSz="457205" rtl="0" eaLnBrk="1" latinLnBrk="0" hangingPunct="1">
        <a:lnSpc>
          <a:spcPts val="1273"/>
        </a:lnSpc>
        <a:spcBef>
          <a:spcPts val="0"/>
        </a:spcBef>
        <a:spcAft>
          <a:spcPts val="393"/>
        </a:spcAft>
        <a:buFont typeface="Arial" panose="020B0604020202020204" pitchFamily="34" charset="0"/>
        <a:buChar char="•"/>
        <a:defRPr sz="1091" kern="1200">
          <a:solidFill>
            <a:schemeClr val="tx2"/>
          </a:solidFill>
          <a:latin typeface="+mn-lt"/>
          <a:ea typeface="+mn-ea"/>
          <a:cs typeface="+mn-cs"/>
        </a:defRPr>
      </a:lvl3pPr>
      <a:lvl4pPr marL="311730" indent="-155865" algn="l" defTabSz="457205" rtl="0" eaLnBrk="1" latinLnBrk="0" hangingPunct="1">
        <a:lnSpc>
          <a:spcPts val="1364"/>
        </a:lnSpc>
        <a:spcBef>
          <a:spcPts val="0"/>
        </a:spcBef>
        <a:spcAft>
          <a:spcPts val="0"/>
        </a:spcAft>
        <a:buFont typeface="Georgia" panose="02040502050405020303" pitchFamily="18" charset="0"/>
        <a:buChar char="—"/>
        <a:tabLst>
          <a:tab pos="311730" algn="l"/>
        </a:tabLst>
        <a:defRPr sz="1000" kern="1200">
          <a:solidFill>
            <a:schemeClr val="tx2"/>
          </a:solidFill>
          <a:latin typeface="+mn-lt"/>
          <a:ea typeface="+mn-ea"/>
          <a:cs typeface="+mn-cs"/>
        </a:defRPr>
      </a:lvl4pPr>
      <a:lvl5pPr marL="467596" indent="-155865" algn="l" defTabSz="457205" rtl="0" eaLnBrk="1" latinLnBrk="0" hangingPunct="1">
        <a:lnSpc>
          <a:spcPts val="1364"/>
        </a:lnSpc>
        <a:spcBef>
          <a:spcPts val="0"/>
        </a:spcBef>
        <a:spcAft>
          <a:spcPts val="0"/>
        </a:spcAft>
        <a:buFont typeface="Arial" panose="020B0604020202020204" pitchFamily="34" charset="0"/>
        <a:buChar char="•"/>
        <a:defRPr sz="818" kern="1200">
          <a:solidFill>
            <a:schemeClr val="tx2"/>
          </a:solidFill>
          <a:latin typeface="+mn-lt"/>
          <a:ea typeface="+mn-ea"/>
          <a:cs typeface="+mn-cs"/>
        </a:defRPr>
      </a:lvl5pPr>
      <a:lvl6pPr marL="623461" indent="-155865" algn="l" defTabSz="457205" rtl="0" eaLnBrk="1" latinLnBrk="0" hangingPunct="1">
        <a:lnSpc>
          <a:spcPts val="1364"/>
        </a:lnSpc>
        <a:spcBef>
          <a:spcPct val="20000"/>
        </a:spcBef>
        <a:buFont typeface="Georgia" panose="02040502050405020303" pitchFamily="18" charset="0"/>
        <a:buChar char="—"/>
        <a:defRPr sz="818" kern="1200">
          <a:solidFill>
            <a:schemeClr val="tx2"/>
          </a:solidFill>
          <a:latin typeface="+mn-lt"/>
          <a:ea typeface="+mn-ea"/>
          <a:cs typeface="+mn-cs"/>
        </a:defRPr>
      </a:lvl6pPr>
      <a:lvl7pPr marL="2971830" indent="-228602" algn="l" defTabSz="457205" rtl="0" eaLnBrk="1" latinLnBrk="0" hangingPunct="1">
        <a:spcBef>
          <a:spcPct val="20000"/>
        </a:spcBef>
        <a:buFont typeface="Arial"/>
        <a:buChar char="•"/>
        <a:defRPr sz="2000" kern="1200">
          <a:solidFill>
            <a:schemeClr val="tx1"/>
          </a:solidFill>
          <a:latin typeface="+mn-lt"/>
          <a:ea typeface="+mn-ea"/>
          <a:cs typeface="+mn-cs"/>
        </a:defRPr>
      </a:lvl7pPr>
      <a:lvl8pPr marL="3429034" indent="-228602" algn="l" defTabSz="457205" rtl="0" eaLnBrk="1" latinLnBrk="0" hangingPunct="1">
        <a:spcBef>
          <a:spcPct val="20000"/>
        </a:spcBef>
        <a:buFont typeface="Arial"/>
        <a:buChar char="•"/>
        <a:defRPr sz="2000" kern="1200">
          <a:solidFill>
            <a:schemeClr val="tx1"/>
          </a:solidFill>
          <a:latin typeface="+mn-lt"/>
          <a:ea typeface="+mn-ea"/>
          <a:cs typeface="+mn-cs"/>
        </a:defRPr>
      </a:lvl8pPr>
      <a:lvl9pPr marL="3886239" indent="-228602" algn="l" defTabSz="45720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5" rtl="0" eaLnBrk="1" latinLnBrk="0" hangingPunct="1">
        <a:defRPr sz="1800" kern="1200">
          <a:solidFill>
            <a:schemeClr val="tx1"/>
          </a:solidFill>
          <a:latin typeface="+mn-lt"/>
          <a:ea typeface="+mn-ea"/>
          <a:cs typeface="+mn-cs"/>
        </a:defRPr>
      </a:lvl1pPr>
      <a:lvl2pPr marL="457205" algn="l" defTabSz="457205" rtl="0" eaLnBrk="1" latinLnBrk="0" hangingPunct="1">
        <a:defRPr sz="1800" kern="1200">
          <a:solidFill>
            <a:schemeClr val="tx1"/>
          </a:solidFill>
          <a:latin typeface="+mn-lt"/>
          <a:ea typeface="+mn-ea"/>
          <a:cs typeface="+mn-cs"/>
        </a:defRPr>
      </a:lvl2pPr>
      <a:lvl3pPr marL="914409" algn="l" defTabSz="457205" rtl="0" eaLnBrk="1" latinLnBrk="0" hangingPunct="1">
        <a:defRPr sz="1800" kern="1200">
          <a:solidFill>
            <a:schemeClr val="tx1"/>
          </a:solidFill>
          <a:latin typeface="+mn-lt"/>
          <a:ea typeface="+mn-ea"/>
          <a:cs typeface="+mn-cs"/>
        </a:defRPr>
      </a:lvl3pPr>
      <a:lvl4pPr marL="1371614" algn="l" defTabSz="457205" rtl="0" eaLnBrk="1" latinLnBrk="0" hangingPunct="1">
        <a:defRPr sz="1800" kern="1200">
          <a:solidFill>
            <a:schemeClr val="tx1"/>
          </a:solidFill>
          <a:latin typeface="+mn-lt"/>
          <a:ea typeface="+mn-ea"/>
          <a:cs typeface="+mn-cs"/>
        </a:defRPr>
      </a:lvl4pPr>
      <a:lvl5pPr marL="1828818" algn="l" defTabSz="457205" rtl="0" eaLnBrk="1" latinLnBrk="0" hangingPunct="1">
        <a:defRPr sz="1800" kern="1200">
          <a:solidFill>
            <a:schemeClr val="tx1"/>
          </a:solidFill>
          <a:latin typeface="+mn-lt"/>
          <a:ea typeface="+mn-ea"/>
          <a:cs typeface="+mn-cs"/>
        </a:defRPr>
      </a:lvl5pPr>
      <a:lvl6pPr marL="2286023" algn="l" defTabSz="457205" rtl="0" eaLnBrk="1" latinLnBrk="0" hangingPunct="1">
        <a:defRPr sz="1800" kern="1200">
          <a:solidFill>
            <a:schemeClr val="tx1"/>
          </a:solidFill>
          <a:latin typeface="+mn-lt"/>
          <a:ea typeface="+mn-ea"/>
          <a:cs typeface="+mn-cs"/>
        </a:defRPr>
      </a:lvl6pPr>
      <a:lvl7pPr marL="2743227" algn="l" defTabSz="457205" rtl="0" eaLnBrk="1" latinLnBrk="0" hangingPunct="1">
        <a:defRPr sz="1800" kern="1200">
          <a:solidFill>
            <a:schemeClr val="tx1"/>
          </a:solidFill>
          <a:latin typeface="+mn-lt"/>
          <a:ea typeface="+mn-ea"/>
          <a:cs typeface="+mn-cs"/>
        </a:defRPr>
      </a:lvl7pPr>
      <a:lvl8pPr marL="3200432" algn="l" defTabSz="457205" rtl="0" eaLnBrk="1" latinLnBrk="0" hangingPunct="1">
        <a:defRPr sz="1800" kern="1200">
          <a:solidFill>
            <a:schemeClr val="tx1"/>
          </a:solidFill>
          <a:latin typeface="+mn-lt"/>
          <a:ea typeface="+mn-ea"/>
          <a:cs typeface="+mn-cs"/>
        </a:defRPr>
      </a:lvl8pPr>
      <a:lvl9pPr marL="3657637" algn="l" defTabSz="45720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76">
          <p15:clr>
            <a:srgbClr val="F26B43"/>
          </p15:clr>
        </p15:guide>
        <p15:guide id="2" pos="3168">
          <p15:clr>
            <a:srgbClr val="F26B43"/>
          </p15:clr>
        </p15:guide>
        <p15:guide id="3" orient="horz" pos="1032">
          <p15:clr>
            <a:srgbClr val="F26B43"/>
          </p15:clr>
        </p15:guide>
        <p15:guide id="4" orient="horz" pos="4485">
          <p15:clr>
            <a:srgbClr val="F26B43"/>
          </p15:clr>
        </p15:guide>
        <p15:guide id="5" pos="288">
          <p15:clr>
            <a:srgbClr val="F26B43"/>
          </p15:clr>
        </p15:guide>
        <p15:guide id="6" pos="6048">
          <p15:clr>
            <a:srgbClr val="F26B43"/>
          </p15:clr>
        </p15:guide>
        <p15:guide id="7" orient="horz" pos="312">
          <p15:clr>
            <a:srgbClr val="F26B43"/>
          </p15:clr>
        </p15:guide>
        <p15:guide id="8" pos="3242">
          <p15:clr>
            <a:srgbClr val="F26B43"/>
          </p15:clr>
        </p15:guide>
        <p15:guide id="9" pos="3094">
          <p15:clr>
            <a:srgbClr val="F26B43"/>
          </p15:clr>
        </p15:guide>
        <p15:guide id="10" orient="horz" pos="4417">
          <p15:clr>
            <a:srgbClr val="F26B43"/>
          </p15:clr>
        </p15:guide>
        <p15:guide id="11" orient="horz" pos="4349">
          <p15:clr>
            <a:srgbClr val="F26B43"/>
          </p15:clr>
        </p15:guide>
        <p15:guide id="12" pos="4642">
          <p15:clr>
            <a:srgbClr val="F26B43"/>
          </p15:clr>
        </p15:guide>
        <p15:guide id="13" pos="4710">
          <p15:clr>
            <a:srgbClr val="F26B43"/>
          </p15:clr>
        </p15:guide>
        <p15:guide id="14" pos="4574">
          <p15:clr>
            <a:srgbClr val="F26B43"/>
          </p15:clr>
        </p15:guide>
        <p15:guide id="15" pos="1762">
          <p15:clr>
            <a:srgbClr val="F26B43"/>
          </p15:clr>
        </p15:guide>
        <p15:guide id="16" pos="1694">
          <p15:clr>
            <a:srgbClr val="F26B43"/>
          </p15:clr>
        </p15:guide>
        <p15:guide id="17" pos="162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hyperlink" Target="https://www.morningstar.com/lp/proxy-votes-dei?utm_source=corp_comm&amp;amp;utm_medium=referral" TargetMode="External"/><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hyperlink" Target="Voting%20Matters%20Report" TargetMode="External"/><Relationship Id="rId2" Type="http://schemas.openxmlformats.org/officeDocument/2006/relationships/image" Target="../media/image26.emf"/><Relationship Id="rId1" Type="http://schemas.openxmlformats.org/officeDocument/2006/relationships/slideLayout" Target="../slideLayouts/slideLayout51.xml"/><Relationship Id="rId6" Type="http://schemas.openxmlformats.org/officeDocument/2006/relationships/image" Target="../media/image30.jpg"/><Relationship Id="rId11" Type="http://schemas.openxmlformats.org/officeDocument/2006/relationships/image" Target="../media/image35.jpg"/><Relationship Id="rId5" Type="http://schemas.openxmlformats.org/officeDocument/2006/relationships/image" Target="../media/image29.jp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7.emf"/><Relationship Id="rId7" Type="http://schemas.openxmlformats.org/officeDocument/2006/relationships/image" Target="../media/image41.emf"/><Relationship Id="rId2" Type="http://schemas.openxmlformats.org/officeDocument/2006/relationships/image" Target="../media/image36.emf"/><Relationship Id="rId1" Type="http://schemas.openxmlformats.org/officeDocument/2006/relationships/slideLayout" Target="../slideLayouts/slideLayout52.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8.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image" Target="../media/image43.emf"/><Relationship Id="rId7" Type="http://schemas.openxmlformats.org/officeDocument/2006/relationships/image" Target="../media/image47.emf"/><Relationship Id="rId2" Type="http://schemas.openxmlformats.org/officeDocument/2006/relationships/image" Target="../media/image42.png"/><Relationship Id="rId1" Type="http://schemas.openxmlformats.org/officeDocument/2006/relationships/slideLayout" Target="../slideLayouts/slideLayout52.xml"/><Relationship Id="rId6" Type="http://schemas.openxmlformats.org/officeDocument/2006/relationships/image" Target="../media/image46.emf"/><Relationship Id="rId5" Type="http://schemas.openxmlformats.org/officeDocument/2006/relationships/image" Target="../media/image45.png"/><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ctrTitle"/>
          </p:nvPr>
        </p:nvSpPr>
        <p:spPr>
          <a:xfrm>
            <a:off x="406418" y="3576485"/>
            <a:ext cx="4394181" cy="1493999"/>
          </a:xfrm>
          <a:prstGeom prst="rect">
            <a:avLst/>
          </a:prstGeom>
        </p:spPr>
        <p:txBody>
          <a:bodyPr vert="horz" wrap="square" lIns="0" tIns="16510" rIns="0" bIns="0" rtlCol="0">
            <a:spAutoFit/>
          </a:bodyPr>
          <a:lstStyle/>
          <a:p>
            <a:pPr>
              <a:spcBef>
                <a:spcPts val="130"/>
              </a:spcBef>
            </a:pPr>
            <a:r>
              <a:rPr lang="en-US" sz="3200" spc="70" dirty="0">
                <a:latin typeface="Arial" panose="020B0604020202020204" pitchFamily="34" charset="0"/>
                <a:cs typeface="Arial" panose="020B0604020202020204" pitchFamily="34" charset="0"/>
              </a:rPr>
              <a:t>ESG Developments Outside the </a:t>
            </a:r>
            <a:br>
              <a:rPr lang="en-US" sz="3200" spc="70" dirty="0">
                <a:latin typeface="Arial" panose="020B0604020202020204" pitchFamily="34" charset="0"/>
                <a:cs typeface="Arial" panose="020B0604020202020204" pitchFamily="34" charset="0"/>
              </a:rPr>
            </a:br>
            <a:r>
              <a:rPr lang="en-US" sz="3200" spc="70" dirty="0">
                <a:latin typeface="Arial" panose="020B0604020202020204" pitchFamily="34" charset="0"/>
                <a:cs typeface="Arial" panose="020B0604020202020204" pitchFamily="34" charset="0"/>
              </a:rPr>
              <a:t>United States</a:t>
            </a:r>
            <a:endParaRPr sz="3200" dirty="0">
              <a:latin typeface="Arial" panose="020B0604020202020204" pitchFamily="34" charset="0"/>
              <a:cs typeface="Arial" panose="020B0604020202020204" pitchFamily="34" charset="0"/>
            </a:endParaRPr>
          </a:p>
        </p:txBody>
      </p:sp>
      <p:sp>
        <p:nvSpPr>
          <p:cNvPr id="9" name="Slide Number Placeholder 8">
            <a:extLst>
              <a:ext uri="{FF2B5EF4-FFF2-40B4-BE49-F238E27FC236}">
                <a16:creationId xmlns:a16="http://schemas.microsoft.com/office/drawing/2014/main" id="{97AA88F0-5798-BEB0-8EC7-17BB37B103E7}"/>
              </a:ext>
            </a:extLst>
          </p:cNvPr>
          <p:cNvSpPr>
            <a:spLocks noGrp="1"/>
          </p:cNvSpPr>
          <p:nvPr>
            <p:ph type="sldNum" sz="quarter" idx="7"/>
          </p:nvPr>
        </p:nvSpPr>
        <p:spPr/>
        <p:txBody>
          <a:bodyPr/>
          <a:lstStyle/>
          <a:p>
            <a:fld id="{B6F15528-21DE-4FAA-801E-634DDDAF4B2B}" type="slidenum">
              <a:rPr lang="en-GB" smtClean="0"/>
              <a:t>1</a:t>
            </a:fld>
            <a:endParaRPr lang="en-GB"/>
          </a:p>
        </p:txBody>
      </p:sp>
    </p:spTree>
    <p:extLst>
      <p:ext uri="{BB962C8B-B14F-4D97-AF65-F5344CB8AC3E}">
        <p14:creationId xmlns:p14="http://schemas.microsoft.com/office/powerpoint/2010/main" val="1652605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000" dirty="0"/>
              <a:t>The Regulatory Landscape </a:t>
            </a:r>
          </a:p>
        </p:txBody>
      </p:sp>
      <p:sp>
        <p:nvSpPr>
          <p:cNvPr id="4" name="Footer Placeholder 3"/>
          <p:cNvSpPr>
            <a:spLocks noGrp="1"/>
          </p:cNvSpPr>
          <p:nvPr>
            <p:ph type="ftr" sz="quarter" idx="4294967295"/>
          </p:nvPr>
        </p:nvSpPr>
        <p:spPr>
          <a:xfrm>
            <a:off x="2590800" y="6480175"/>
            <a:ext cx="6553200" cy="365125"/>
          </a:xfrm>
        </p:spPr>
        <p:txBody>
          <a:bodyPr/>
          <a:lstStyle/>
          <a:p>
            <a:r>
              <a:rPr lang="en-US"/>
              <a:t>ESG Developments Outside the United States</a:t>
            </a:r>
            <a:endParaRPr lang="en-US" dirty="0"/>
          </a:p>
        </p:txBody>
      </p:sp>
      <p:sp>
        <p:nvSpPr>
          <p:cNvPr id="5" name="Slide Number Placeholder 4"/>
          <p:cNvSpPr>
            <a:spLocks noGrp="1"/>
          </p:cNvSpPr>
          <p:nvPr>
            <p:ph type="sldNum" sz="quarter" idx="4294967295"/>
          </p:nvPr>
        </p:nvSpPr>
        <p:spPr>
          <a:xfrm>
            <a:off x="8196263" y="6477000"/>
            <a:ext cx="947737" cy="365125"/>
          </a:xfrm>
        </p:spPr>
        <p:txBody>
          <a:bodyPr/>
          <a:lstStyle/>
          <a:p>
            <a:fld id="{423ACDEF-398B-4923-BAF3-0AF17CFC972B}" type="slidenum">
              <a:rPr lang="en-US" smtClean="0"/>
              <a:t>10</a:t>
            </a:fld>
            <a:endParaRPr lang="en-US" dirty="0"/>
          </a:p>
        </p:txBody>
      </p:sp>
      <p:sp>
        <p:nvSpPr>
          <p:cNvPr id="6" name="Date Placeholder 5"/>
          <p:cNvSpPr>
            <a:spLocks noGrp="1"/>
          </p:cNvSpPr>
          <p:nvPr>
            <p:ph type="dt" sz="half" idx="4294967295"/>
          </p:nvPr>
        </p:nvSpPr>
        <p:spPr>
          <a:xfrm>
            <a:off x="0" y="6480175"/>
            <a:ext cx="1317625" cy="365125"/>
          </a:xfrm>
        </p:spPr>
        <p:txBody>
          <a:bodyPr/>
          <a:lstStyle/>
          <a:p>
            <a:r>
              <a:rPr lang="en-US"/>
              <a:t>October 28, 2022</a:t>
            </a:r>
            <a:endParaRPr lang="en-US" dirty="0"/>
          </a:p>
        </p:txBody>
      </p:sp>
    </p:spTree>
    <p:extLst>
      <p:ext uri="{BB962C8B-B14F-4D97-AF65-F5344CB8AC3E}">
        <p14:creationId xmlns:p14="http://schemas.microsoft.com/office/powerpoint/2010/main" val="134683492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1">
            <a:extLst>
              <a:ext uri="{FF2B5EF4-FFF2-40B4-BE49-F238E27FC236}">
                <a16:creationId xmlns:a16="http://schemas.microsoft.com/office/drawing/2014/main" id="{C787796B-A09C-0D4A-1D21-F937BB4F1CC0}"/>
              </a:ext>
            </a:extLst>
          </p:cNvPr>
          <p:cNvGraphicFramePr>
            <a:graphicFrameLocks noGrp="1"/>
          </p:cNvGraphicFramePr>
          <p:nvPr>
            <p:ph idx="1"/>
            <p:extLst>
              <p:ext uri="{D42A27DB-BD31-4B8C-83A1-F6EECF244321}">
                <p14:modId xmlns:p14="http://schemas.microsoft.com/office/powerpoint/2010/main" val="40076440"/>
              </p:ext>
            </p:extLst>
          </p:nvPr>
        </p:nvGraphicFramePr>
        <p:xfrm>
          <a:off x="484414" y="1669028"/>
          <a:ext cx="8229600" cy="4276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a:lstStyle/>
          <a:p>
            <a:r>
              <a:rPr lang="de-DE" dirty="0"/>
              <a:t>EU ESG Regulatory Framework</a:t>
            </a:r>
            <a:endParaRPr lang="en-US" dirty="0"/>
          </a:p>
        </p:txBody>
      </p:sp>
      <p:sp>
        <p:nvSpPr>
          <p:cNvPr id="6" name="Footer Placeholder 5">
            <a:extLst>
              <a:ext uri="{FF2B5EF4-FFF2-40B4-BE49-F238E27FC236}">
                <a16:creationId xmlns:a16="http://schemas.microsoft.com/office/drawing/2014/main" id="{F5843A7F-2208-61FA-E0E5-59281D8F7D8E}"/>
              </a:ext>
            </a:extLst>
          </p:cNvPr>
          <p:cNvSpPr>
            <a:spLocks noGrp="1"/>
          </p:cNvSpPr>
          <p:nvPr>
            <p:ph type="ftr" sz="quarter" idx="3"/>
          </p:nvPr>
        </p:nvSpPr>
        <p:spPr/>
        <p:txBody>
          <a:bodyPr/>
          <a:lstStyle/>
          <a:p>
            <a:r>
              <a:rPr lang="en-US"/>
              <a:t>ESG Developments Outside the United States</a:t>
            </a:r>
            <a:endParaRPr lang="en-US" dirty="0"/>
          </a:p>
        </p:txBody>
      </p:sp>
      <p:sp>
        <p:nvSpPr>
          <p:cNvPr id="17" name="Slide Number Placeholder 16"/>
          <p:cNvSpPr>
            <a:spLocks noGrp="1"/>
          </p:cNvSpPr>
          <p:nvPr>
            <p:ph type="sldNum" sz="quarter" idx="4"/>
          </p:nvPr>
        </p:nvSpPr>
        <p:spPr/>
        <p:txBody>
          <a:bodyPr/>
          <a:lstStyle/>
          <a:p>
            <a:fld id="{423ACDEF-398B-4923-BAF3-0AF17CFC972B}" type="slidenum">
              <a:rPr lang="en-US" smtClean="0"/>
              <a:pPr/>
              <a:t>11</a:t>
            </a:fld>
            <a:endParaRPr lang="en-US" dirty="0"/>
          </a:p>
        </p:txBody>
      </p:sp>
      <p:sp>
        <p:nvSpPr>
          <p:cNvPr id="2" name="Date Placeholder 1">
            <a:extLst>
              <a:ext uri="{FF2B5EF4-FFF2-40B4-BE49-F238E27FC236}">
                <a16:creationId xmlns:a16="http://schemas.microsoft.com/office/drawing/2014/main" id="{8080770F-590E-81CC-1C2A-906C8530A80D}"/>
              </a:ext>
            </a:extLst>
          </p:cNvPr>
          <p:cNvSpPr>
            <a:spLocks noGrp="1"/>
          </p:cNvSpPr>
          <p:nvPr>
            <p:ph type="dt" sz="half" idx="2"/>
          </p:nvPr>
        </p:nvSpPr>
        <p:spPr/>
        <p:txBody>
          <a:bodyPr/>
          <a:lstStyle/>
          <a:p>
            <a:r>
              <a:rPr lang="en-US"/>
              <a:t>October 28, 2022</a:t>
            </a:r>
            <a:endParaRPr lang="en-US" dirty="0"/>
          </a:p>
        </p:txBody>
      </p:sp>
      <p:cxnSp>
        <p:nvCxnSpPr>
          <p:cNvPr id="38" name="Straight Connector 37"/>
          <p:cNvCxnSpPr/>
          <p:nvPr/>
        </p:nvCxnSpPr>
        <p:spPr>
          <a:xfrm>
            <a:off x="1789493" y="6657764"/>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35429" y="1576072"/>
            <a:ext cx="8327571" cy="307777"/>
          </a:xfrm>
          <a:prstGeom prst="rect">
            <a:avLst/>
          </a:prstGeom>
          <a:noFill/>
        </p:spPr>
        <p:txBody>
          <a:bodyPr wrap="square" rtlCol="0">
            <a:spAutoFit/>
          </a:bodyPr>
          <a:lstStyle/>
          <a:p>
            <a:r>
              <a:rPr lang="en-GB" sz="1400" b="1" dirty="0">
                <a:solidFill>
                  <a:srgbClr val="0070C0"/>
                </a:solidFill>
              </a:rPr>
              <a:t>Significant ESG related legislative activity in the EU in the past two years, the key being:</a:t>
            </a:r>
          </a:p>
        </p:txBody>
      </p:sp>
      <p:sp>
        <p:nvSpPr>
          <p:cNvPr id="4" name="TextBox 3"/>
          <p:cNvSpPr txBox="1"/>
          <p:nvPr/>
        </p:nvSpPr>
        <p:spPr>
          <a:xfrm>
            <a:off x="3364992" y="5051183"/>
            <a:ext cx="2414016" cy="738664"/>
          </a:xfrm>
          <a:prstGeom prst="rect">
            <a:avLst/>
          </a:prstGeom>
          <a:noFill/>
        </p:spPr>
        <p:txBody>
          <a:bodyPr wrap="square" rtlCol="0">
            <a:spAutoFit/>
          </a:bodyPr>
          <a:lstStyle/>
          <a:p>
            <a:pPr algn="ctr"/>
            <a:r>
              <a:rPr lang="en-GB" sz="1400" dirty="0">
                <a:solidFill>
                  <a:srgbClr val="00B050"/>
                </a:solidFill>
              </a:rPr>
              <a:t>Regulatory Technical Standards supplementing SFDR</a:t>
            </a:r>
          </a:p>
        </p:txBody>
      </p:sp>
    </p:spTree>
    <p:extLst>
      <p:ext uri="{BB962C8B-B14F-4D97-AF65-F5344CB8AC3E}">
        <p14:creationId xmlns:p14="http://schemas.microsoft.com/office/powerpoint/2010/main" val="63262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r>
              <a:rPr lang="en-GB" dirty="0"/>
              <a:t>EU Disclosure Regulation</a:t>
            </a:r>
          </a:p>
        </p:txBody>
      </p:sp>
      <p:sp>
        <p:nvSpPr>
          <p:cNvPr id="6" name="Footer Placeholder 5">
            <a:extLst>
              <a:ext uri="{FF2B5EF4-FFF2-40B4-BE49-F238E27FC236}">
                <a16:creationId xmlns:a16="http://schemas.microsoft.com/office/drawing/2014/main" id="{54CB5F2A-2A90-31D6-3D31-41F9113F46E9}"/>
              </a:ext>
            </a:extLst>
          </p:cNvPr>
          <p:cNvSpPr>
            <a:spLocks noGrp="1"/>
          </p:cNvSpPr>
          <p:nvPr>
            <p:ph type="ftr" sz="quarter" idx="3"/>
          </p:nvPr>
        </p:nvSpPr>
        <p:spPr/>
        <p:txBody>
          <a:bodyPr/>
          <a:lstStyle/>
          <a:p>
            <a:r>
              <a:rPr lang="en-US"/>
              <a:t>ESG Developments Outside the United States</a:t>
            </a:r>
            <a:endParaRPr lang="en-US" dirty="0"/>
          </a:p>
        </p:txBody>
      </p:sp>
      <p:sp>
        <p:nvSpPr>
          <p:cNvPr id="5" name="Slide Number Placeholder 4"/>
          <p:cNvSpPr>
            <a:spLocks noGrp="1"/>
          </p:cNvSpPr>
          <p:nvPr>
            <p:ph type="sldNum" sz="quarter" idx="4"/>
          </p:nvPr>
        </p:nvSpPr>
        <p:spPr/>
        <p:txBody>
          <a:bodyPr/>
          <a:lstStyle/>
          <a:p>
            <a:fld id="{423ACDEF-398B-4923-BAF3-0AF17CFC972B}" type="slidenum">
              <a:rPr lang="en-US" smtClean="0"/>
              <a:pPr/>
              <a:t>12</a:t>
            </a:fld>
            <a:endParaRPr lang="en-US" dirty="0"/>
          </a:p>
        </p:txBody>
      </p:sp>
      <p:sp>
        <p:nvSpPr>
          <p:cNvPr id="4" name="Date Placeholder 3">
            <a:extLst>
              <a:ext uri="{FF2B5EF4-FFF2-40B4-BE49-F238E27FC236}">
                <a16:creationId xmlns:a16="http://schemas.microsoft.com/office/drawing/2014/main" id="{B6117298-3202-9114-B426-092D07D85D1D}"/>
              </a:ext>
            </a:extLst>
          </p:cNvPr>
          <p:cNvSpPr>
            <a:spLocks noGrp="1"/>
          </p:cNvSpPr>
          <p:nvPr>
            <p:ph type="dt" sz="half" idx="2"/>
          </p:nvPr>
        </p:nvSpPr>
        <p:spPr/>
        <p:txBody>
          <a:bodyPr/>
          <a:lstStyle/>
          <a:p>
            <a:r>
              <a:rPr lang="en-US"/>
              <a:t>October 28, 2022</a:t>
            </a:r>
            <a:endParaRPr lang="en-US" dirty="0"/>
          </a:p>
        </p:txBody>
      </p:sp>
      <p:sp>
        <p:nvSpPr>
          <p:cNvPr id="3" name="Content Placeholder 2"/>
          <p:cNvSpPr>
            <a:spLocks noGrp="1"/>
          </p:cNvSpPr>
          <p:nvPr>
            <p:ph sz="half" idx="10"/>
          </p:nvPr>
        </p:nvSpPr>
        <p:spPr>
          <a:xfrm>
            <a:off x="533399" y="1644280"/>
            <a:ext cx="4023360" cy="4191343"/>
          </a:xfrm>
        </p:spPr>
        <p:txBody>
          <a:bodyPr numCol="1">
            <a:noAutofit/>
          </a:bodyPr>
          <a:lstStyle/>
          <a:p>
            <a:pPr>
              <a:buClr>
                <a:srgbClr val="0070C0"/>
              </a:buClr>
            </a:pPr>
            <a:r>
              <a:rPr lang="en-US" sz="1400" b="1" dirty="0">
                <a:solidFill>
                  <a:srgbClr val="0070C0"/>
                </a:solidFill>
              </a:rPr>
              <a:t>Applies to “Financial Market Participants” (FMPs), including: </a:t>
            </a:r>
          </a:p>
          <a:p>
            <a:pPr lvl="1"/>
            <a:r>
              <a:rPr lang="en-US" sz="1200" dirty="0"/>
              <a:t>AIFMs (fund manager) </a:t>
            </a:r>
          </a:p>
          <a:p>
            <a:pPr lvl="1"/>
            <a:r>
              <a:rPr lang="en-US" sz="1200" dirty="0"/>
              <a:t>UCITS ManCos</a:t>
            </a:r>
          </a:p>
          <a:p>
            <a:pPr lvl="1"/>
            <a:r>
              <a:rPr lang="en-US" sz="1200" dirty="0"/>
              <a:t>Portfolio Managers/Advisors</a:t>
            </a:r>
          </a:p>
          <a:p>
            <a:pPr lvl="1"/>
            <a:r>
              <a:rPr lang="en-GB" sz="1200" dirty="0"/>
              <a:t>Credit institution which provides portfolio management</a:t>
            </a:r>
            <a:endParaRPr lang="en-US" sz="1200" dirty="0"/>
          </a:p>
          <a:p>
            <a:pPr lvl="1"/>
            <a:r>
              <a:rPr lang="en-US" sz="1200" dirty="0"/>
              <a:t>Pension Providers</a:t>
            </a:r>
          </a:p>
          <a:p>
            <a:pPr>
              <a:buClr>
                <a:srgbClr val="0070C0"/>
              </a:buClr>
            </a:pPr>
            <a:r>
              <a:rPr lang="en-US" sz="1400" b="1" dirty="0">
                <a:solidFill>
                  <a:srgbClr val="0070C0"/>
                </a:solidFill>
              </a:rPr>
              <a:t>Disclosure required at two levels: </a:t>
            </a:r>
          </a:p>
          <a:p>
            <a:pPr lvl="1"/>
            <a:r>
              <a:rPr lang="en-US" sz="1200" dirty="0"/>
              <a:t>Firm</a:t>
            </a:r>
          </a:p>
          <a:p>
            <a:pPr lvl="1"/>
            <a:r>
              <a:rPr lang="en-US" sz="1200" dirty="0"/>
              <a:t>Product</a:t>
            </a:r>
          </a:p>
        </p:txBody>
      </p:sp>
      <p:sp>
        <p:nvSpPr>
          <p:cNvPr id="22" name="Content Placeholder 21">
            <a:extLst>
              <a:ext uri="{FF2B5EF4-FFF2-40B4-BE49-F238E27FC236}">
                <a16:creationId xmlns:a16="http://schemas.microsoft.com/office/drawing/2014/main" id="{48E9EE49-5F4B-2D57-4E0F-DD9A818BC99E}"/>
              </a:ext>
            </a:extLst>
          </p:cNvPr>
          <p:cNvSpPr>
            <a:spLocks noGrp="1"/>
          </p:cNvSpPr>
          <p:nvPr>
            <p:ph sz="quarter" idx="12"/>
          </p:nvPr>
        </p:nvSpPr>
        <p:spPr>
          <a:xfrm>
            <a:off x="4752474" y="1644280"/>
            <a:ext cx="4023360" cy="4191341"/>
          </a:xfrm>
        </p:spPr>
        <p:txBody>
          <a:bodyPr>
            <a:normAutofit/>
          </a:bodyPr>
          <a:lstStyle/>
          <a:p>
            <a:pPr>
              <a:buClr>
                <a:srgbClr val="0070C0"/>
              </a:buClr>
            </a:pPr>
            <a:r>
              <a:rPr lang="en-US" sz="1400" b="1" dirty="0">
                <a:solidFill>
                  <a:srgbClr val="0070C0"/>
                </a:solidFill>
              </a:rPr>
              <a:t>Applies in relation to “Financial Products” (FPs), including: </a:t>
            </a:r>
          </a:p>
          <a:p>
            <a:pPr lvl="1"/>
            <a:r>
              <a:rPr lang="en-US" sz="1200" dirty="0"/>
              <a:t>AIFs (any non-UCITS fund, e.g. a private fund)</a:t>
            </a:r>
          </a:p>
          <a:p>
            <a:pPr lvl="1"/>
            <a:r>
              <a:rPr lang="en-US" sz="1200" dirty="0"/>
              <a:t>UCITS</a:t>
            </a:r>
          </a:p>
          <a:p>
            <a:pPr lvl="1"/>
            <a:r>
              <a:rPr lang="en-US" sz="1200" dirty="0"/>
              <a:t>Segregated Mandates</a:t>
            </a:r>
          </a:p>
          <a:p>
            <a:pPr lvl="1"/>
            <a:r>
              <a:rPr lang="en-US" sz="1200" dirty="0"/>
              <a:t>Pension Products</a:t>
            </a:r>
          </a:p>
          <a:p>
            <a:pPr>
              <a:buClr>
                <a:srgbClr val="0070C0"/>
              </a:buClr>
            </a:pPr>
            <a:r>
              <a:rPr lang="en-US" sz="1400" b="1" dirty="0">
                <a:solidFill>
                  <a:srgbClr val="0070C0"/>
                </a:solidFill>
              </a:rPr>
              <a:t>Three types of mandated disclosure:</a:t>
            </a:r>
          </a:p>
          <a:p>
            <a:pPr lvl="1"/>
            <a:r>
              <a:rPr lang="en-US" sz="1200" dirty="0"/>
              <a:t>Website disclosure</a:t>
            </a:r>
          </a:p>
          <a:p>
            <a:pPr lvl="1"/>
            <a:r>
              <a:rPr lang="en-US" sz="1200" dirty="0"/>
              <a:t>Pre-contractual disclosure</a:t>
            </a:r>
          </a:p>
          <a:p>
            <a:pPr lvl="1"/>
            <a:r>
              <a:rPr lang="en-US" sz="1200" dirty="0"/>
              <a:t>Periodic reporting</a:t>
            </a:r>
          </a:p>
          <a:p>
            <a:pPr lvl="1"/>
            <a:endParaRPr lang="en-US" sz="1200" dirty="0"/>
          </a:p>
          <a:p>
            <a:pPr lvl="1"/>
            <a:endParaRPr lang="en-US" sz="1200" dirty="0"/>
          </a:p>
        </p:txBody>
      </p:sp>
    </p:spTree>
    <p:extLst>
      <p:ext uri="{BB962C8B-B14F-4D97-AF65-F5344CB8AC3E}">
        <p14:creationId xmlns:p14="http://schemas.microsoft.com/office/powerpoint/2010/main" val="1252367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GB" dirty="0">
                <a:solidFill>
                  <a:schemeClr val="accent2"/>
                </a:solidFill>
              </a:rPr>
            </a:br>
            <a:r>
              <a:rPr lang="en-GB" dirty="0">
                <a:solidFill>
                  <a:schemeClr val="accent2"/>
                </a:solidFill>
              </a:rPr>
              <a:t>EU Disclosure Regulation</a:t>
            </a:r>
            <a:endParaRPr lang="en-GB" sz="2400" dirty="0">
              <a:solidFill>
                <a:srgbClr val="EB602B"/>
              </a:solidFill>
            </a:endParaRPr>
          </a:p>
        </p:txBody>
      </p:sp>
      <p:sp>
        <p:nvSpPr>
          <p:cNvPr id="3" name="Content Placeholder 2"/>
          <p:cNvSpPr>
            <a:spLocks noGrp="1"/>
          </p:cNvSpPr>
          <p:nvPr>
            <p:ph idx="1"/>
          </p:nvPr>
        </p:nvSpPr>
        <p:spPr>
          <a:xfrm>
            <a:off x="533400" y="1590805"/>
            <a:ext cx="8229600" cy="4636259"/>
          </a:xfrm>
        </p:spPr>
        <p:txBody>
          <a:bodyPr>
            <a:normAutofit/>
          </a:bodyPr>
          <a:lstStyle/>
          <a:p>
            <a:pPr>
              <a:buClr>
                <a:srgbClr val="0070C0"/>
              </a:buClr>
            </a:pPr>
            <a:r>
              <a:rPr lang="en-US" sz="1800" b="1" dirty="0">
                <a:solidFill>
                  <a:srgbClr val="0070C0"/>
                </a:solidFill>
              </a:rPr>
              <a:t>Firm (all website disclosures), including: </a:t>
            </a:r>
          </a:p>
          <a:p>
            <a:pPr lvl="1"/>
            <a:r>
              <a:rPr lang="en-US" sz="1400" dirty="0"/>
              <a:t>Policies on integration of sustainability risks into investment activities (</a:t>
            </a:r>
            <a:r>
              <a:rPr lang="en-US" sz="1400" i="1" dirty="0"/>
              <a:t>mandatory</a:t>
            </a:r>
            <a:r>
              <a:rPr lang="en-US" sz="1400" dirty="0"/>
              <a:t>)</a:t>
            </a:r>
          </a:p>
          <a:p>
            <a:pPr lvl="1"/>
            <a:r>
              <a:rPr lang="en-US" sz="1400" dirty="0"/>
              <a:t>Due diligence policies on adverse impact of sustainability risks on investment decisions (</a:t>
            </a:r>
            <a:r>
              <a:rPr lang="en-US" sz="1400" i="1" dirty="0"/>
              <a:t>comply or explain, unless 500 employees in which case mandatory</a:t>
            </a:r>
            <a:r>
              <a:rPr lang="en-US" sz="1400" dirty="0"/>
              <a:t>)</a:t>
            </a:r>
          </a:p>
          <a:p>
            <a:pPr lvl="1"/>
            <a:r>
              <a:rPr lang="en-US" sz="1400" dirty="0"/>
              <a:t>Remuneration policies – consistency with integration of sustainability risks (</a:t>
            </a:r>
            <a:r>
              <a:rPr lang="en-US" sz="1400" i="1" dirty="0"/>
              <a:t>mandatory</a:t>
            </a:r>
            <a:r>
              <a:rPr lang="en-US" sz="1400" dirty="0"/>
              <a:t>)</a:t>
            </a:r>
          </a:p>
          <a:p>
            <a:pPr>
              <a:buClr>
                <a:srgbClr val="0070C0"/>
              </a:buClr>
            </a:pPr>
            <a:r>
              <a:rPr lang="en-US" sz="1800" b="1" dirty="0">
                <a:solidFill>
                  <a:srgbClr val="0070C0"/>
                </a:solidFill>
              </a:rPr>
              <a:t>Product, including: </a:t>
            </a:r>
          </a:p>
          <a:p>
            <a:pPr lvl="1"/>
            <a:r>
              <a:rPr lang="en-US" sz="1400" dirty="0"/>
              <a:t>Pre-contractual disclosure on integration of sustainability risk in management of product (</a:t>
            </a:r>
            <a:r>
              <a:rPr lang="en-US" sz="1400" i="1" dirty="0"/>
              <a:t>mandatory</a:t>
            </a:r>
            <a:r>
              <a:rPr lang="en-US" sz="1400" dirty="0"/>
              <a:t>)</a:t>
            </a:r>
          </a:p>
          <a:p>
            <a:pPr lvl="1"/>
            <a:r>
              <a:rPr lang="en-US" sz="1400" dirty="0"/>
              <a:t>Pre-contractual (and periodic) reporting on adverse impact of sustainability risks on investment decisions (</a:t>
            </a:r>
            <a:r>
              <a:rPr lang="en-US" sz="1400" i="1" dirty="0"/>
              <a:t>comply or explain, unless 500 employees in which case mandatory</a:t>
            </a:r>
            <a:r>
              <a:rPr lang="en-US" sz="1400" dirty="0"/>
              <a:t>)</a:t>
            </a:r>
          </a:p>
          <a:p>
            <a:pPr lvl="1"/>
            <a:r>
              <a:rPr lang="en-US" sz="1400" dirty="0"/>
              <a:t>Additional pre-contractual, website and periodic reporting for Article 8 “light green” and Article 9 “dark green” products </a:t>
            </a:r>
            <a:r>
              <a:rPr lang="en-US" sz="1400" i="1" dirty="0"/>
              <a:t>(mandatory)</a:t>
            </a:r>
          </a:p>
          <a:p>
            <a:pPr lvl="1"/>
            <a:endParaRPr lang="en-US" sz="1600" dirty="0"/>
          </a:p>
          <a:p>
            <a:pPr marL="457200" lvl="1" indent="0">
              <a:buNone/>
            </a:pPr>
            <a:endParaRPr lang="en-US" sz="1600" dirty="0"/>
          </a:p>
        </p:txBody>
      </p:sp>
      <p:sp>
        <p:nvSpPr>
          <p:cNvPr id="5" name="Slide Number Placeholder 4"/>
          <p:cNvSpPr>
            <a:spLocks noGrp="1"/>
          </p:cNvSpPr>
          <p:nvPr>
            <p:ph type="sldNum" sz="quarter" idx="4"/>
          </p:nvPr>
        </p:nvSpPr>
        <p:spPr/>
        <p:txBody>
          <a:bodyPr/>
          <a:lstStyle/>
          <a:p>
            <a:fld id="{423ACDEF-398B-4923-BAF3-0AF17CFC972B}" type="slidenum">
              <a:rPr lang="en-US" smtClean="0"/>
              <a:t>13</a:t>
            </a:fld>
            <a:endParaRPr lang="en-US" dirty="0"/>
          </a:p>
        </p:txBody>
      </p:sp>
      <p:sp>
        <p:nvSpPr>
          <p:cNvPr id="4" name="Date Placeholder 3">
            <a:extLst>
              <a:ext uri="{FF2B5EF4-FFF2-40B4-BE49-F238E27FC236}">
                <a16:creationId xmlns:a16="http://schemas.microsoft.com/office/drawing/2014/main" id="{5807CFE3-F2F8-B3F5-7CFB-548C58DBA288}"/>
              </a:ext>
            </a:extLst>
          </p:cNvPr>
          <p:cNvSpPr>
            <a:spLocks noGrp="1"/>
          </p:cNvSpPr>
          <p:nvPr>
            <p:ph type="dt" sz="half" idx="2"/>
          </p:nvPr>
        </p:nvSpPr>
        <p:spPr/>
        <p:txBody>
          <a:bodyPr/>
          <a:lstStyle/>
          <a:p>
            <a:r>
              <a:rPr lang="en-US"/>
              <a:t>October 28, 2022</a:t>
            </a:r>
            <a:endParaRPr lang="en-US" dirty="0"/>
          </a:p>
        </p:txBody>
      </p:sp>
      <p:sp>
        <p:nvSpPr>
          <p:cNvPr id="6" name="Footer Placeholder 5">
            <a:extLst>
              <a:ext uri="{FF2B5EF4-FFF2-40B4-BE49-F238E27FC236}">
                <a16:creationId xmlns:a16="http://schemas.microsoft.com/office/drawing/2014/main" id="{E78413D2-2A9A-D2F1-224E-5C7B98132A4F}"/>
              </a:ext>
            </a:extLst>
          </p:cNvPr>
          <p:cNvSpPr>
            <a:spLocks noGrp="1"/>
          </p:cNvSpPr>
          <p:nvPr>
            <p:ph type="ftr" sz="quarter" idx="3"/>
          </p:nvPr>
        </p:nvSpPr>
        <p:spPr/>
        <p:txBody>
          <a:bodyPr/>
          <a:lstStyle/>
          <a:p>
            <a:r>
              <a:rPr lang="en-US"/>
              <a:t>ESG Developments Outside the United States</a:t>
            </a:r>
            <a:endParaRPr lang="en-US" dirty="0"/>
          </a:p>
        </p:txBody>
      </p:sp>
    </p:spTree>
    <p:extLst>
      <p:ext uri="{BB962C8B-B14F-4D97-AF65-F5344CB8AC3E}">
        <p14:creationId xmlns:p14="http://schemas.microsoft.com/office/powerpoint/2010/main" val="2214226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r>
              <a:rPr lang="en-GB" dirty="0"/>
              <a:t>EU Disclosure Regulation: Sustainability Risks</a:t>
            </a:r>
          </a:p>
        </p:txBody>
      </p:sp>
      <p:sp>
        <p:nvSpPr>
          <p:cNvPr id="3" name="Content Placeholder 2"/>
          <p:cNvSpPr>
            <a:spLocks noGrp="1"/>
          </p:cNvSpPr>
          <p:nvPr>
            <p:ph idx="1"/>
          </p:nvPr>
        </p:nvSpPr>
        <p:spPr/>
        <p:txBody>
          <a:bodyPr>
            <a:normAutofit/>
          </a:bodyPr>
          <a:lstStyle/>
          <a:p>
            <a:pPr marL="0" indent="0">
              <a:buNone/>
            </a:pPr>
            <a:r>
              <a:rPr lang="en-GB" sz="1400" b="1" dirty="0">
                <a:solidFill>
                  <a:srgbClr val="0070C0"/>
                </a:solidFill>
              </a:rPr>
              <a:t>Article 3 – Transparency of sustainability risk policies – </a:t>
            </a:r>
            <a:r>
              <a:rPr lang="en-GB" sz="1400" b="1" i="1" u="sng" dirty="0">
                <a:solidFill>
                  <a:srgbClr val="0070C0"/>
                </a:solidFill>
              </a:rPr>
              <a:t>entity level</a:t>
            </a:r>
          </a:p>
          <a:p>
            <a:pPr marL="0" indent="0">
              <a:buNone/>
            </a:pPr>
            <a:r>
              <a:rPr lang="en-GB" sz="1400" dirty="0"/>
              <a:t>FMPs shall publish on their </a:t>
            </a:r>
            <a:r>
              <a:rPr lang="en-GB" sz="1400" b="1" i="1" u="sng" dirty="0"/>
              <a:t>websites</a:t>
            </a:r>
            <a:r>
              <a:rPr lang="en-GB" sz="1400" dirty="0"/>
              <a:t> information about their </a:t>
            </a:r>
            <a:r>
              <a:rPr lang="en-GB" sz="1400" b="1" i="1" dirty="0"/>
              <a:t>policies on the integration of sustainability risks </a:t>
            </a:r>
            <a:r>
              <a:rPr lang="en-GB" sz="1400" dirty="0"/>
              <a:t>in their </a:t>
            </a:r>
            <a:r>
              <a:rPr lang="en-GB" sz="1400" b="1" i="1" dirty="0"/>
              <a:t>investment decision‐making process</a:t>
            </a:r>
            <a:r>
              <a:rPr lang="en-GB" sz="1400" dirty="0"/>
              <a:t>.</a:t>
            </a:r>
          </a:p>
          <a:p>
            <a:pPr marL="0" indent="0">
              <a:spcBef>
                <a:spcPts val="3000"/>
              </a:spcBef>
              <a:buNone/>
            </a:pPr>
            <a:r>
              <a:rPr lang="en-GB" sz="1400" b="1" dirty="0">
                <a:solidFill>
                  <a:srgbClr val="0070C0"/>
                </a:solidFill>
              </a:rPr>
              <a:t>Article 6 - Transparency of the integration of sustainability risks – product level</a:t>
            </a:r>
          </a:p>
          <a:p>
            <a:pPr marL="0" indent="0">
              <a:buNone/>
            </a:pPr>
            <a:r>
              <a:rPr lang="en-GB" sz="1400" dirty="0"/>
              <a:t>FMPs shall include </a:t>
            </a:r>
            <a:r>
              <a:rPr lang="en-GB" sz="1400" b="1" i="1" dirty="0"/>
              <a:t>descriptions</a:t>
            </a:r>
            <a:r>
              <a:rPr lang="en-GB" sz="1400" dirty="0"/>
              <a:t> of the following in </a:t>
            </a:r>
            <a:r>
              <a:rPr lang="en-GB" sz="1400" b="1" i="1" u="sng" dirty="0"/>
              <a:t>pre‐contractual disclosures</a:t>
            </a:r>
            <a:r>
              <a:rPr lang="en-GB" sz="1400" dirty="0"/>
              <a:t>:</a:t>
            </a:r>
          </a:p>
          <a:p>
            <a:pPr marL="457200" indent="-457200">
              <a:buFont typeface="+mj-lt"/>
              <a:buAutoNum type="alphaLcParenR"/>
            </a:pPr>
            <a:r>
              <a:rPr lang="en-GB" sz="1400" dirty="0"/>
              <a:t>the </a:t>
            </a:r>
            <a:r>
              <a:rPr lang="en-GB" sz="1400" b="1" i="1" dirty="0"/>
              <a:t>manner in which sustainability risks are integrated into their investment decisions</a:t>
            </a:r>
            <a:r>
              <a:rPr lang="en-GB" sz="1400" dirty="0"/>
              <a:t>; and</a:t>
            </a:r>
          </a:p>
          <a:p>
            <a:pPr marL="457200" indent="-457200">
              <a:buFont typeface="+mj-lt"/>
              <a:buAutoNum type="alphaLcParenR"/>
            </a:pPr>
            <a:r>
              <a:rPr lang="en-GB" sz="1400" dirty="0"/>
              <a:t>the </a:t>
            </a:r>
            <a:r>
              <a:rPr lang="en-GB" sz="1400" b="1" i="1" dirty="0"/>
              <a:t>results of the assessment </a:t>
            </a:r>
            <a:r>
              <a:rPr lang="en-GB" sz="1400" dirty="0"/>
              <a:t>of the likely </a:t>
            </a:r>
            <a:r>
              <a:rPr lang="en-GB" sz="1400" b="1" i="1" dirty="0"/>
              <a:t>impacts of sustainability risks </a:t>
            </a:r>
            <a:r>
              <a:rPr lang="en-GB" sz="1400" dirty="0"/>
              <a:t>on the </a:t>
            </a:r>
            <a:r>
              <a:rPr lang="en-GB" sz="1400" b="1" i="1" dirty="0"/>
              <a:t>returns of the FPs </a:t>
            </a:r>
            <a:r>
              <a:rPr lang="en-GB" sz="1400" dirty="0"/>
              <a:t>they make available.</a:t>
            </a:r>
          </a:p>
          <a:p>
            <a:pPr marL="0" indent="0">
              <a:buNone/>
            </a:pPr>
            <a:r>
              <a:rPr lang="en-GB" sz="1400" dirty="0"/>
              <a:t>Where FMPs </a:t>
            </a:r>
            <a:r>
              <a:rPr lang="en-GB" sz="1400" b="1" i="1" dirty="0"/>
              <a:t>deem sustainability risks not to be relevant</a:t>
            </a:r>
            <a:r>
              <a:rPr lang="en-GB" sz="1400" dirty="0"/>
              <a:t>, the </a:t>
            </a:r>
            <a:r>
              <a:rPr lang="en-GB" sz="1400" b="1" i="1" dirty="0"/>
              <a:t>descriptions</a:t>
            </a:r>
            <a:r>
              <a:rPr lang="en-GB" sz="1400" dirty="0"/>
              <a:t> referred to in the first subparagraph </a:t>
            </a:r>
            <a:r>
              <a:rPr lang="en-GB" sz="1400" b="1" i="1" dirty="0"/>
              <a:t>shall include a clear and concise explanation of the reasons therefor</a:t>
            </a:r>
            <a:r>
              <a:rPr lang="en-GB" sz="1400" dirty="0"/>
              <a:t>.</a:t>
            </a:r>
          </a:p>
          <a:p>
            <a:endParaRPr lang="en-GB" sz="1400" dirty="0"/>
          </a:p>
        </p:txBody>
      </p:sp>
      <p:sp>
        <p:nvSpPr>
          <p:cNvPr id="6" name="Footer Placeholder 5">
            <a:extLst>
              <a:ext uri="{FF2B5EF4-FFF2-40B4-BE49-F238E27FC236}">
                <a16:creationId xmlns:a16="http://schemas.microsoft.com/office/drawing/2014/main" id="{C9C0B585-9F54-57B5-7409-F1D1F1F5FF97}"/>
              </a:ext>
            </a:extLst>
          </p:cNvPr>
          <p:cNvSpPr>
            <a:spLocks noGrp="1"/>
          </p:cNvSpPr>
          <p:nvPr>
            <p:ph type="ftr" sz="quarter" idx="3"/>
          </p:nvPr>
        </p:nvSpPr>
        <p:spPr/>
        <p:txBody>
          <a:bodyPr/>
          <a:lstStyle/>
          <a:p>
            <a:r>
              <a:rPr lang="en-US"/>
              <a:t>ESG Developments Outside the United States</a:t>
            </a:r>
            <a:endParaRPr lang="en-US" dirty="0"/>
          </a:p>
        </p:txBody>
      </p:sp>
      <p:sp>
        <p:nvSpPr>
          <p:cNvPr id="5" name="Slide Number Placeholder 4"/>
          <p:cNvSpPr>
            <a:spLocks noGrp="1"/>
          </p:cNvSpPr>
          <p:nvPr>
            <p:ph type="sldNum" sz="quarter" idx="4"/>
          </p:nvPr>
        </p:nvSpPr>
        <p:spPr/>
        <p:txBody>
          <a:bodyPr/>
          <a:lstStyle/>
          <a:p>
            <a:fld id="{423ACDEF-398B-4923-BAF3-0AF17CFC972B}" type="slidenum">
              <a:rPr lang="en-US" smtClean="0"/>
              <a:pPr/>
              <a:t>14</a:t>
            </a:fld>
            <a:endParaRPr lang="en-US" dirty="0"/>
          </a:p>
        </p:txBody>
      </p:sp>
      <p:sp>
        <p:nvSpPr>
          <p:cNvPr id="4" name="Date Placeholder 3">
            <a:extLst>
              <a:ext uri="{FF2B5EF4-FFF2-40B4-BE49-F238E27FC236}">
                <a16:creationId xmlns:a16="http://schemas.microsoft.com/office/drawing/2014/main" id="{77B4A7EA-A33B-4EFA-CAE5-2FF4FB59C3F4}"/>
              </a:ext>
            </a:extLst>
          </p:cNvPr>
          <p:cNvSpPr>
            <a:spLocks noGrp="1"/>
          </p:cNvSpPr>
          <p:nvPr>
            <p:ph type="dt" sz="half" idx="2"/>
          </p:nvPr>
        </p:nvSpPr>
        <p:spPr/>
        <p:txBody>
          <a:bodyPr/>
          <a:lstStyle/>
          <a:p>
            <a:r>
              <a:rPr lang="en-US"/>
              <a:t>October 28, 2022</a:t>
            </a:r>
            <a:endParaRPr lang="en-US" dirty="0"/>
          </a:p>
        </p:txBody>
      </p:sp>
    </p:spTree>
    <p:extLst>
      <p:ext uri="{BB962C8B-B14F-4D97-AF65-F5344CB8AC3E}">
        <p14:creationId xmlns:p14="http://schemas.microsoft.com/office/powerpoint/2010/main" val="1368791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chemeClr val="accent2"/>
                </a:solidFill>
              </a:rPr>
              <a:t>EU Disclosure Regulation: Sustainability Risks</a:t>
            </a:r>
          </a:p>
        </p:txBody>
      </p:sp>
      <p:sp>
        <p:nvSpPr>
          <p:cNvPr id="3" name="Content Placeholder 2"/>
          <p:cNvSpPr>
            <a:spLocks noGrp="1"/>
          </p:cNvSpPr>
          <p:nvPr>
            <p:ph idx="1"/>
          </p:nvPr>
        </p:nvSpPr>
        <p:spPr/>
        <p:txBody>
          <a:bodyPr>
            <a:normAutofit/>
          </a:bodyPr>
          <a:lstStyle/>
          <a:p>
            <a:pPr marL="0" indent="0">
              <a:buNone/>
            </a:pPr>
            <a:r>
              <a:rPr lang="en-GB" sz="1400" b="1" dirty="0">
                <a:solidFill>
                  <a:srgbClr val="0070C0"/>
                </a:solidFill>
              </a:rPr>
              <a:t>Article 7 - Transparency of adverse sustainability impacts - </a:t>
            </a:r>
            <a:r>
              <a:rPr lang="en-GB" sz="1400" b="1" u="sng" dirty="0">
                <a:solidFill>
                  <a:srgbClr val="0070C0"/>
                </a:solidFill>
              </a:rPr>
              <a:t>product level</a:t>
            </a:r>
          </a:p>
          <a:p>
            <a:pPr marL="0" indent="0">
              <a:buNone/>
            </a:pPr>
            <a:r>
              <a:rPr lang="en-GB" sz="1400" dirty="0"/>
              <a:t>Where the FMPs </a:t>
            </a:r>
            <a:r>
              <a:rPr lang="en-GB" sz="1400" b="1" i="1" dirty="0"/>
              <a:t>consider principal adverse impacts </a:t>
            </a:r>
            <a:r>
              <a:rPr lang="en-GB" sz="1400" dirty="0"/>
              <a:t>of investment decisions on sustainability factors, the pre‐contractual disclosures (required per Article 6 SFDR) should include:</a:t>
            </a:r>
          </a:p>
          <a:p>
            <a:pPr marL="342900" indent="-342900">
              <a:buFont typeface="+mj-lt"/>
              <a:buAutoNum type="alphaLcParenR"/>
            </a:pPr>
            <a:r>
              <a:rPr lang="en-GB" sz="1400" dirty="0"/>
              <a:t>a </a:t>
            </a:r>
            <a:r>
              <a:rPr lang="en-GB" sz="1400" b="1" i="1" dirty="0"/>
              <a:t>clear and reasoned explanation of whether</a:t>
            </a:r>
            <a:r>
              <a:rPr lang="en-GB" sz="1400" dirty="0"/>
              <a:t>, </a:t>
            </a:r>
            <a:r>
              <a:rPr lang="en-GB" sz="1400" b="1" i="1" dirty="0"/>
              <a:t>and</a:t>
            </a:r>
            <a:r>
              <a:rPr lang="en-GB" sz="1400" dirty="0"/>
              <a:t>, if so, </a:t>
            </a:r>
            <a:r>
              <a:rPr lang="en-GB" sz="1400" b="1" i="1" dirty="0"/>
              <a:t>how a FP considers principal adverse impacts on sustainability factors</a:t>
            </a:r>
            <a:r>
              <a:rPr lang="en-GB" sz="1400" dirty="0"/>
              <a:t>;</a:t>
            </a:r>
            <a:r>
              <a:rPr lang="en-GB" sz="1400" b="1" i="1" dirty="0"/>
              <a:t> </a:t>
            </a:r>
          </a:p>
          <a:p>
            <a:pPr marL="342900" indent="-342900">
              <a:buFont typeface="+mj-lt"/>
              <a:buAutoNum type="alphaLcParenR"/>
            </a:pPr>
            <a:r>
              <a:rPr lang="en-GB" sz="1400" dirty="0"/>
              <a:t>a </a:t>
            </a:r>
            <a:r>
              <a:rPr lang="en-GB" sz="1400" b="1" i="1" dirty="0"/>
              <a:t>statement</a:t>
            </a:r>
            <a:r>
              <a:rPr lang="en-GB" sz="1400" dirty="0"/>
              <a:t> that information </a:t>
            </a:r>
            <a:r>
              <a:rPr lang="en-GB" sz="1400" b="1" i="1" dirty="0"/>
              <a:t>on principal adverse impacts </a:t>
            </a:r>
            <a:r>
              <a:rPr lang="en-GB" sz="1400" dirty="0"/>
              <a:t>on sustainability factors is available in the information to be </a:t>
            </a:r>
            <a:r>
              <a:rPr lang="en-GB" sz="1400" b="1" i="1" dirty="0"/>
              <a:t>disclosed in periodic reports.</a:t>
            </a:r>
          </a:p>
          <a:p>
            <a:pPr marL="0" indent="0">
              <a:buNone/>
            </a:pPr>
            <a:r>
              <a:rPr lang="en-GB" sz="1400" dirty="0"/>
              <a:t>Where a FMP </a:t>
            </a:r>
            <a:r>
              <a:rPr lang="en-GB" sz="1400" b="1" i="1" dirty="0"/>
              <a:t>does not consider adverse impacts of investment </a:t>
            </a:r>
            <a:r>
              <a:rPr lang="en-GB" sz="1400" dirty="0"/>
              <a:t>decisions on sustainability factors, the </a:t>
            </a:r>
            <a:r>
              <a:rPr lang="en-GB" sz="1400" b="1" i="1" dirty="0"/>
              <a:t>pre-contractual disclosures </a:t>
            </a:r>
            <a:r>
              <a:rPr lang="en-GB" sz="1400" dirty="0"/>
              <a:t>(required per Article 6 SFDR) </a:t>
            </a:r>
            <a:r>
              <a:rPr lang="en-GB" sz="1400" b="1" i="1" dirty="0"/>
              <a:t>shall include </a:t>
            </a:r>
            <a:r>
              <a:rPr lang="en-GB" sz="1400" dirty="0"/>
              <a:t>for </a:t>
            </a:r>
            <a:r>
              <a:rPr lang="en-GB" sz="1400" b="1" i="1" dirty="0"/>
              <a:t>each FP </a:t>
            </a:r>
            <a:r>
              <a:rPr lang="en-GB" sz="1400" dirty="0"/>
              <a:t>a </a:t>
            </a:r>
            <a:r>
              <a:rPr lang="en-GB" sz="1400" b="1" i="1" dirty="0"/>
              <a:t>statement </a:t>
            </a:r>
            <a:r>
              <a:rPr lang="en-GB" sz="1400" dirty="0"/>
              <a:t>that the FMP </a:t>
            </a:r>
            <a:r>
              <a:rPr lang="en-GB" sz="1400" b="1" i="1" dirty="0"/>
              <a:t>does not consider the adverse impacts of investment decisions </a:t>
            </a:r>
            <a:r>
              <a:rPr lang="en-GB" sz="1400" dirty="0"/>
              <a:t>on sustainability factors </a:t>
            </a:r>
            <a:r>
              <a:rPr lang="en-GB" sz="1400" b="1" i="1" dirty="0"/>
              <a:t>and </a:t>
            </a:r>
            <a:r>
              <a:rPr lang="en-GB" sz="1400" dirty="0"/>
              <a:t>the </a:t>
            </a:r>
            <a:r>
              <a:rPr lang="en-GB" sz="1400" b="1" i="1" dirty="0"/>
              <a:t>reasons therefor.</a:t>
            </a:r>
          </a:p>
        </p:txBody>
      </p:sp>
      <p:sp>
        <p:nvSpPr>
          <p:cNvPr id="5" name="Slide Number Placeholder 4"/>
          <p:cNvSpPr>
            <a:spLocks noGrp="1"/>
          </p:cNvSpPr>
          <p:nvPr>
            <p:ph type="sldNum" sz="quarter" idx="4"/>
          </p:nvPr>
        </p:nvSpPr>
        <p:spPr/>
        <p:txBody>
          <a:bodyPr/>
          <a:lstStyle/>
          <a:p>
            <a:fld id="{423ACDEF-398B-4923-BAF3-0AF17CFC972B}" type="slidenum">
              <a:rPr lang="en-US" smtClean="0"/>
              <a:t>15</a:t>
            </a:fld>
            <a:endParaRPr lang="en-US" dirty="0"/>
          </a:p>
        </p:txBody>
      </p:sp>
      <p:sp>
        <p:nvSpPr>
          <p:cNvPr id="4" name="Date Placeholder 3">
            <a:extLst>
              <a:ext uri="{FF2B5EF4-FFF2-40B4-BE49-F238E27FC236}">
                <a16:creationId xmlns:a16="http://schemas.microsoft.com/office/drawing/2014/main" id="{CF5714FB-CFC0-613E-1136-4F552C2DA03A}"/>
              </a:ext>
            </a:extLst>
          </p:cNvPr>
          <p:cNvSpPr>
            <a:spLocks noGrp="1"/>
          </p:cNvSpPr>
          <p:nvPr>
            <p:ph type="dt" sz="half" idx="2"/>
          </p:nvPr>
        </p:nvSpPr>
        <p:spPr/>
        <p:txBody>
          <a:bodyPr/>
          <a:lstStyle/>
          <a:p>
            <a:r>
              <a:rPr lang="en-US"/>
              <a:t>October 28, 2022</a:t>
            </a:r>
            <a:endParaRPr lang="en-US" dirty="0"/>
          </a:p>
        </p:txBody>
      </p:sp>
      <p:sp>
        <p:nvSpPr>
          <p:cNvPr id="6" name="Footer Placeholder 5">
            <a:extLst>
              <a:ext uri="{FF2B5EF4-FFF2-40B4-BE49-F238E27FC236}">
                <a16:creationId xmlns:a16="http://schemas.microsoft.com/office/drawing/2014/main" id="{E8851820-D563-3026-8963-BD18C887B668}"/>
              </a:ext>
            </a:extLst>
          </p:cNvPr>
          <p:cNvSpPr>
            <a:spLocks noGrp="1"/>
          </p:cNvSpPr>
          <p:nvPr>
            <p:ph type="ftr" sz="quarter" idx="3"/>
          </p:nvPr>
        </p:nvSpPr>
        <p:spPr/>
        <p:txBody>
          <a:bodyPr/>
          <a:lstStyle/>
          <a:p>
            <a:r>
              <a:rPr lang="en-US"/>
              <a:t>ESG Developments Outside the United States</a:t>
            </a:r>
            <a:endParaRPr lang="en-US" dirty="0"/>
          </a:p>
        </p:txBody>
      </p:sp>
    </p:spTree>
    <p:extLst>
      <p:ext uri="{BB962C8B-B14F-4D97-AF65-F5344CB8AC3E}">
        <p14:creationId xmlns:p14="http://schemas.microsoft.com/office/powerpoint/2010/main" val="24121750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chemeClr val="accent2"/>
                </a:solidFill>
              </a:rPr>
              <a:t>EU Disclosure Regulation: Light Green Products </a:t>
            </a:r>
          </a:p>
        </p:txBody>
      </p:sp>
      <p:sp>
        <p:nvSpPr>
          <p:cNvPr id="3" name="Content Placeholder 2"/>
          <p:cNvSpPr>
            <a:spLocks noGrp="1"/>
          </p:cNvSpPr>
          <p:nvPr>
            <p:ph idx="1"/>
          </p:nvPr>
        </p:nvSpPr>
        <p:spPr>
          <a:xfrm>
            <a:off x="533399" y="1565130"/>
            <a:ext cx="8229599" cy="4405118"/>
          </a:xfrm>
        </p:spPr>
        <p:txBody>
          <a:bodyPr>
            <a:normAutofit fontScale="70000" lnSpcReduction="20000"/>
          </a:bodyPr>
          <a:lstStyle/>
          <a:p>
            <a:pPr marL="0" indent="0">
              <a:spcBef>
                <a:spcPts val="1200"/>
              </a:spcBef>
              <a:buNone/>
            </a:pPr>
            <a:r>
              <a:rPr lang="en-GB" sz="1600" b="1" dirty="0">
                <a:solidFill>
                  <a:srgbClr val="0070C0"/>
                </a:solidFill>
              </a:rPr>
              <a:t>Article 8 - Transparency of the promotion of environmental or social characteristics in </a:t>
            </a:r>
            <a:r>
              <a:rPr lang="en-GB" sz="1600" b="1" u="sng" dirty="0">
                <a:solidFill>
                  <a:srgbClr val="0070C0"/>
                </a:solidFill>
              </a:rPr>
              <a:t>pre‐contractual disclosures</a:t>
            </a:r>
            <a:r>
              <a:rPr lang="en-GB" sz="1600" b="1" dirty="0">
                <a:solidFill>
                  <a:srgbClr val="0070C0"/>
                </a:solidFill>
              </a:rPr>
              <a:t> (</a:t>
            </a:r>
            <a:r>
              <a:rPr lang="en-GB" sz="1600" b="1" dirty="0">
                <a:solidFill>
                  <a:srgbClr val="33CC33"/>
                </a:solidFill>
              </a:rPr>
              <a:t>light green products</a:t>
            </a:r>
            <a:r>
              <a:rPr lang="en-GB" sz="1600" b="1" dirty="0">
                <a:solidFill>
                  <a:srgbClr val="0070C0"/>
                </a:solidFill>
              </a:rPr>
              <a:t>)</a:t>
            </a:r>
          </a:p>
          <a:p>
            <a:pPr marL="0" indent="0" algn="just">
              <a:lnSpc>
                <a:spcPct val="120000"/>
              </a:lnSpc>
              <a:spcBef>
                <a:spcPts val="1200"/>
              </a:spcBef>
              <a:buNone/>
            </a:pPr>
            <a:r>
              <a:rPr lang="en-GB" sz="1600" dirty="0"/>
              <a:t>Where a FP </a:t>
            </a:r>
            <a:r>
              <a:rPr lang="en-GB" sz="1600" b="1" i="1" dirty="0"/>
              <a:t>promotes</a:t>
            </a:r>
            <a:r>
              <a:rPr lang="en-GB" sz="1600" dirty="0"/>
              <a:t>, among other characteristics, </a:t>
            </a:r>
            <a:r>
              <a:rPr lang="en-GB" sz="1600" b="1" i="1" dirty="0"/>
              <a:t>environmental or social characteristics</a:t>
            </a:r>
            <a:r>
              <a:rPr lang="en-GB" sz="1600" dirty="0"/>
              <a:t>, or a combination of those characteristics, </a:t>
            </a:r>
            <a:r>
              <a:rPr lang="en-GB" sz="1600" b="1" i="1" dirty="0"/>
              <a:t>provided</a:t>
            </a:r>
            <a:r>
              <a:rPr lang="en-GB" sz="1600" dirty="0"/>
              <a:t> that the </a:t>
            </a:r>
            <a:r>
              <a:rPr lang="en-GB" sz="1600" b="1" i="1" dirty="0"/>
              <a:t>companies in which the investments are made follow good governance practices</a:t>
            </a:r>
            <a:r>
              <a:rPr lang="en-GB" sz="1600" dirty="0"/>
              <a:t>, the pre-contractual information to be disclosed (per Article 6 SFDR) shall include the following:</a:t>
            </a:r>
          </a:p>
          <a:p>
            <a:pPr marL="342900" indent="-342900" algn="just">
              <a:spcBef>
                <a:spcPts val="1200"/>
              </a:spcBef>
              <a:buFont typeface="+mj-lt"/>
              <a:buAutoNum type="alphaLcParenR"/>
            </a:pPr>
            <a:r>
              <a:rPr lang="en-GB" sz="1600" dirty="0"/>
              <a:t>information on </a:t>
            </a:r>
            <a:r>
              <a:rPr lang="en-GB" sz="1600" b="1" i="1" dirty="0"/>
              <a:t>how those characteristics are met</a:t>
            </a:r>
            <a:r>
              <a:rPr lang="en-GB" sz="1600" dirty="0"/>
              <a:t>;</a:t>
            </a:r>
          </a:p>
          <a:p>
            <a:pPr marL="342900" indent="-342900" algn="just">
              <a:spcBef>
                <a:spcPts val="1200"/>
              </a:spcBef>
              <a:buFont typeface="+mj-lt"/>
              <a:buAutoNum type="alphaLcParenR"/>
            </a:pPr>
            <a:r>
              <a:rPr lang="en-GB" sz="1600" dirty="0"/>
              <a:t>if an index has been designated as a reference benchmark, </a:t>
            </a:r>
            <a:r>
              <a:rPr lang="en-GB" sz="1600" b="1" i="1" dirty="0"/>
              <a:t>information on whether and how this index is consistent with those characteristics</a:t>
            </a:r>
            <a:r>
              <a:rPr lang="en-GB" sz="1600" dirty="0"/>
              <a:t>.</a:t>
            </a:r>
          </a:p>
          <a:p>
            <a:pPr marL="0" indent="0" algn="just">
              <a:lnSpc>
                <a:spcPct val="120000"/>
              </a:lnSpc>
              <a:spcBef>
                <a:spcPts val="1200"/>
              </a:spcBef>
              <a:buNone/>
            </a:pPr>
            <a:r>
              <a:rPr lang="en-GB" sz="1500" b="1" dirty="0">
                <a:solidFill>
                  <a:srgbClr val="0070C0"/>
                </a:solidFill>
              </a:rPr>
              <a:t>Article 10 - </a:t>
            </a:r>
            <a:r>
              <a:rPr lang="en-GB" sz="1600" b="1" dirty="0">
                <a:solidFill>
                  <a:srgbClr val="0070C0"/>
                </a:solidFill>
              </a:rPr>
              <a:t>Transparency of the promotion of environmental or social characteristics and of sustainable investments on </a:t>
            </a:r>
            <a:r>
              <a:rPr lang="en-GB" sz="1600" b="1" u="sng" dirty="0">
                <a:solidFill>
                  <a:srgbClr val="0070C0"/>
                </a:solidFill>
              </a:rPr>
              <a:t>websites</a:t>
            </a:r>
            <a:r>
              <a:rPr lang="en-GB" sz="1600" b="1" dirty="0">
                <a:solidFill>
                  <a:srgbClr val="0070C0"/>
                </a:solidFill>
              </a:rPr>
              <a:t> (</a:t>
            </a:r>
            <a:r>
              <a:rPr lang="en-GB" sz="1600" b="1" dirty="0">
                <a:solidFill>
                  <a:srgbClr val="33CC33"/>
                </a:solidFill>
              </a:rPr>
              <a:t>light green products</a:t>
            </a:r>
            <a:r>
              <a:rPr lang="en-GB" sz="1600" b="1" dirty="0">
                <a:solidFill>
                  <a:srgbClr val="0070C0"/>
                </a:solidFill>
              </a:rPr>
              <a:t>)</a:t>
            </a:r>
          </a:p>
          <a:p>
            <a:pPr marL="0" indent="0" algn="just">
              <a:lnSpc>
                <a:spcPct val="120000"/>
              </a:lnSpc>
              <a:spcBef>
                <a:spcPts val="1200"/>
              </a:spcBef>
              <a:buNone/>
            </a:pPr>
            <a:r>
              <a:rPr lang="en-GB" sz="1500" dirty="0"/>
              <a:t>FMPs shall publish and maintain on their websites the following information for each </a:t>
            </a:r>
            <a:r>
              <a:rPr lang="en-GB" sz="1500" b="1" dirty="0">
                <a:solidFill>
                  <a:srgbClr val="33CC33"/>
                </a:solidFill>
              </a:rPr>
              <a:t>light green product</a:t>
            </a:r>
            <a:r>
              <a:rPr lang="en-GB" sz="1500" dirty="0"/>
              <a:t>:</a:t>
            </a:r>
          </a:p>
          <a:p>
            <a:pPr marL="342900" indent="-342900" algn="just">
              <a:lnSpc>
                <a:spcPct val="120000"/>
              </a:lnSpc>
              <a:spcBef>
                <a:spcPts val="1200"/>
              </a:spcBef>
              <a:buFont typeface="+mj-lt"/>
              <a:buAutoNum type="alphaLcParenR"/>
            </a:pPr>
            <a:r>
              <a:rPr lang="en-GB" sz="1500" dirty="0"/>
              <a:t>a </a:t>
            </a:r>
            <a:r>
              <a:rPr lang="en-GB" sz="1500" b="1" i="1" dirty="0"/>
              <a:t>description of the environmental or social characteristics</a:t>
            </a:r>
            <a:r>
              <a:rPr lang="en-GB" sz="1500" i="1" dirty="0"/>
              <a:t> </a:t>
            </a:r>
            <a:r>
              <a:rPr lang="en-GB" sz="1500" dirty="0"/>
              <a:t>or the </a:t>
            </a:r>
            <a:r>
              <a:rPr lang="en-GB" sz="1500" b="1" i="1" dirty="0"/>
              <a:t>sustainable investment objective</a:t>
            </a:r>
            <a:r>
              <a:rPr lang="en-GB" sz="1500" dirty="0"/>
              <a:t>;</a:t>
            </a:r>
          </a:p>
          <a:p>
            <a:pPr marL="342900" indent="-342900" algn="just">
              <a:lnSpc>
                <a:spcPct val="120000"/>
              </a:lnSpc>
              <a:spcBef>
                <a:spcPts val="1200"/>
              </a:spcBef>
              <a:buFont typeface="+mj-lt"/>
              <a:buAutoNum type="alphaLcParenR"/>
            </a:pPr>
            <a:r>
              <a:rPr lang="en-GB" sz="1500" b="1" i="1" dirty="0"/>
              <a:t>information on the methodologies</a:t>
            </a:r>
            <a:r>
              <a:rPr lang="en-GB" sz="1500" b="1" dirty="0"/>
              <a:t> </a:t>
            </a:r>
            <a:r>
              <a:rPr lang="en-GB" sz="1500" dirty="0"/>
              <a:t>used to </a:t>
            </a:r>
            <a:r>
              <a:rPr lang="en-GB" sz="1500" b="1" i="1" dirty="0"/>
              <a:t>assess, measure and monitor </a:t>
            </a:r>
            <a:r>
              <a:rPr lang="en-GB" sz="1500" i="1" dirty="0"/>
              <a:t>the </a:t>
            </a:r>
            <a:r>
              <a:rPr lang="en-GB" sz="1500" b="1" i="1" dirty="0"/>
              <a:t>environmental or social characteristic</a:t>
            </a:r>
            <a:r>
              <a:rPr lang="en-GB" sz="1500" b="1" dirty="0"/>
              <a:t>s</a:t>
            </a:r>
            <a:r>
              <a:rPr lang="en-GB" sz="1500" dirty="0"/>
              <a:t> or the </a:t>
            </a:r>
            <a:r>
              <a:rPr lang="en-GB" sz="1500" b="1" i="1" dirty="0"/>
              <a:t>impact of the sustainable investments selected for the FP</a:t>
            </a:r>
            <a:r>
              <a:rPr lang="en-GB" sz="1500" dirty="0"/>
              <a:t>, including its data sources, screening criteria for the underlying assets and the relevant sustainability indicators used to measure the environmental or social characteristics or the overall sustainable impact of the FP;</a:t>
            </a:r>
          </a:p>
          <a:p>
            <a:pPr marL="342900" indent="-342900" algn="just">
              <a:lnSpc>
                <a:spcPct val="120000"/>
              </a:lnSpc>
              <a:spcBef>
                <a:spcPts val="1200"/>
              </a:spcBef>
              <a:buFont typeface="+mj-lt"/>
              <a:buAutoNum type="alphaLcParenR"/>
            </a:pPr>
            <a:r>
              <a:rPr lang="en-GB" sz="1500" dirty="0"/>
              <a:t>the </a:t>
            </a:r>
            <a:r>
              <a:rPr lang="en-GB" sz="1500" b="1" i="1" dirty="0"/>
              <a:t>pre-contractual information </a:t>
            </a:r>
            <a:r>
              <a:rPr lang="en-GB" sz="1500" dirty="0"/>
              <a:t>referred to in Article 8;</a:t>
            </a:r>
          </a:p>
          <a:p>
            <a:pPr marL="342900" indent="-342900" algn="just">
              <a:lnSpc>
                <a:spcPct val="120000"/>
              </a:lnSpc>
              <a:spcBef>
                <a:spcPts val="1200"/>
              </a:spcBef>
              <a:buFont typeface="+mj-lt"/>
              <a:buAutoNum type="alphaLcParenR"/>
            </a:pPr>
            <a:r>
              <a:rPr lang="en-GB" sz="1500" dirty="0"/>
              <a:t>the </a:t>
            </a:r>
            <a:r>
              <a:rPr lang="en-GB" sz="1500" b="1" i="1" dirty="0"/>
              <a:t>information in periodic reports </a:t>
            </a:r>
            <a:r>
              <a:rPr lang="en-GB" sz="1500" dirty="0"/>
              <a:t>referred to in Article 11.</a:t>
            </a:r>
          </a:p>
          <a:p>
            <a:pPr marL="342900" indent="-342900" algn="just">
              <a:lnSpc>
                <a:spcPct val="120000"/>
              </a:lnSpc>
              <a:spcBef>
                <a:spcPts val="1200"/>
              </a:spcBef>
              <a:buFont typeface="+mj-lt"/>
              <a:buAutoNum type="alphaLcParenR"/>
            </a:pPr>
            <a:endParaRPr lang="en-GB" sz="1500" b="1" dirty="0">
              <a:solidFill>
                <a:srgbClr val="EB602B"/>
              </a:solidFill>
            </a:endParaRPr>
          </a:p>
          <a:p>
            <a:pPr marL="0" indent="0" algn="just">
              <a:lnSpc>
                <a:spcPct val="120000"/>
              </a:lnSpc>
              <a:spcBef>
                <a:spcPts val="1200"/>
              </a:spcBef>
              <a:buNone/>
            </a:pPr>
            <a:endParaRPr lang="en-GB" sz="1500" b="1" dirty="0">
              <a:solidFill>
                <a:srgbClr val="EB602B"/>
              </a:solidFill>
            </a:endParaRPr>
          </a:p>
          <a:p>
            <a:pPr marL="0" indent="0" algn="just">
              <a:lnSpc>
                <a:spcPct val="120000"/>
              </a:lnSpc>
              <a:spcBef>
                <a:spcPts val="1200"/>
              </a:spcBef>
              <a:buNone/>
            </a:pPr>
            <a:endParaRPr lang="en-GB" sz="1600" dirty="0"/>
          </a:p>
          <a:p>
            <a:pPr marL="0" indent="0">
              <a:spcBef>
                <a:spcPts val="1200"/>
              </a:spcBef>
              <a:buNone/>
            </a:pPr>
            <a:endParaRPr lang="en-GB" dirty="0"/>
          </a:p>
        </p:txBody>
      </p:sp>
      <p:sp>
        <p:nvSpPr>
          <p:cNvPr id="5" name="Slide Number Placeholder 4"/>
          <p:cNvSpPr>
            <a:spLocks noGrp="1"/>
          </p:cNvSpPr>
          <p:nvPr>
            <p:ph type="sldNum" sz="quarter" idx="4"/>
          </p:nvPr>
        </p:nvSpPr>
        <p:spPr/>
        <p:txBody>
          <a:bodyPr/>
          <a:lstStyle/>
          <a:p>
            <a:fld id="{423ACDEF-398B-4923-BAF3-0AF17CFC972B}" type="slidenum">
              <a:rPr lang="en-US" smtClean="0"/>
              <a:t>16</a:t>
            </a:fld>
            <a:endParaRPr lang="en-US" dirty="0"/>
          </a:p>
        </p:txBody>
      </p:sp>
      <p:sp>
        <p:nvSpPr>
          <p:cNvPr id="4" name="Date Placeholder 3">
            <a:extLst>
              <a:ext uri="{FF2B5EF4-FFF2-40B4-BE49-F238E27FC236}">
                <a16:creationId xmlns:a16="http://schemas.microsoft.com/office/drawing/2014/main" id="{F0CDAA32-47A3-5A06-E48E-B9F6331D60AF}"/>
              </a:ext>
            </a:extLst>
          </p:cNvPr>
          <p:cNvSpPr>
            <a:spLocks noGrp="1"/>
          </p:cNvSpPr>
          <p:nvPr>
            <p:ph type="dt" sz="half" idx="2"/>
          </p:nvPr>
        </p:nvSpPr>
        <p:spPr/>
        <p:txBody>
          <a:bodyPr/>
          <a:lstStyle/>
          <a:p>
            <a:r>
              <a:rPr lang="en-US"/>
              <a:t>October 28, 2022</a:t>
            </a:r>
            <a:endParaRPr lang="en-US" dirty="0"/>
          </a:p>
        </p:txBody>
      </p:sp>
      <p:sp>
        <p:nvSpPr>
          <p:cNvPr id="6" name="Footer Placeholder 5">
            <a:extLst>
              <a:ext uri="{FF2B5EF4-FFF2-40B4-BE49-F238E27FC236}">
                <a16:creationId xmlns:a16="http://schemas.microsoft.com/office/drawing/2014/main" id="{FD3FE98D-BAB7-C32D-601A-E7D9E6370977}"/>
              </a:ext>
            </a:extLst>
          </p:cNvPr>
          <p:cNvSpPr>
            <a:spLocks noGrp="1"/>
          </p:cNvSpPr>
          <p:nvPr>
            <p:ph type="ftr" sz="quarter" idx="3"/>
          </p:nvPr>
        </p:nvSpPr>
        <p:spPr/>
        <p:txBody>
          <a:bodyPr/>
          <a:lstStyle/>
          <a:p>
            <a:r>
              <a:rPr lang="en-US"/>
              <a:t>ESG Developments Outside the United States</a:t>
            </a:r>
            <a:endParaRPr lang="en-US" dirty="0"/>
          </a:p>
        </p:txBody>
      </p:sp>
    </p:spTree>
    <p:extLst>
      <p:ext uri="{BB962C8B-B14F-4D97-AF65-F5344CB8AC3E}">
        <p14:creationId xmlns:p14="http://schemas.microsoft.com/office/powerpoint/2010/main" val="159716607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300" dirty="0">
                <a:solidFill>
                  <a:schemeClr val="accent2"/>
                </a:solidFill>
              </a:rPr>
              <a:t>EU Disclosure Regulation: Light Green Products</a:t>
            </a:r>
            <a:endParaRPr lang="en-GB" sz="2400" dirty="0"/>
          </a:p>
        </p:txBody>
      </p:sp>
      <p:sp>
        <p:nvSpPr>
          <p:cNvPr id="3" name="Content Placeholder 2"/>
          <p:cNvSpPr>
            <a:spLocks noGrp="1"/>
          </p:cNvSpPr>
          <p:nvPr>
            <p:ph idx="1"/>
          </p:nvPr>
        </p:nvSpPr>
        <p:spPr/>
        <p:txBody>
          <a:bodyPr>
            <a:normAutofit fontScale="55000" lnSpcReduction="20000"/>
          </a:bodyPr>
          <a:lstStyle/>
          <a:p>
            <a:pPr marL="0" indent="0" algn="just">
              <a:lnSpc>
                <a:spcPct val="120000"/>
              </a:lnSpc>
              <a:spcBef>
                <a:spcPts val="600"/>
              </a:spcBef>
              <a:buNone/>
            </a:pPr>
            <a:r>
              <a:rPr lang="en-GB" sz="2400" b="1" dirty="0">
                <a:solidFill>
                  <a:srgbClr val="0070C0"/>
                </a:solidFill>
              </a:rPr>
              <a:t>Article 11 SFDR-  Transparency of the promotion of environmental or social characteristics and of sustainable investments in </a:t>
            </a:r>
            <a:r>
              <a:rPr lang="en-GB" sz="2400" b="1" u="sng" dirty="0">
                <a:solidFill>
                  <a:srgbClr val="0070C0"/>
                </a:solidFill>
              </a:rPr>
              <a:t>periodic reports</a:t>
            </a:r>
            <a:r>
              <a:rPr lang="en-GB" sz="2400" b="1" dirty="0">
                <a:solidFill>
                  <a:srgbClr val="0070C0"/>
                </a:solidFill>
              </a:rPr>
              <a:t> </a:t>
            </a:r>
            <a:r>
              <a:rPr lang="en-GB" sz="2400" dirty="0">
                <a:solidFill>
                  <a:srgbClr val="0070C0"/>
                </a:solidFill>
              </a:rPr>
              <a:t>(as it applies to </a:t>
            </a:r>
            <a:r>
              <a:rPr lang="en-GB" sz="2400" b="1" dirty="0">
                <a:solidFill>
                  <a:srgbClr val="33CC33"/>
                </a:solidFill>
              </a:rPr>
              <a:t>light green products</a:t>
            </a:r>
            <a:r>
              <a:rPr lang="en-GB" sz="2400" dirty="0">
                <a:solidFill>
                  <a:srgbClr val="0070C0"/>
                </a:solidFill>
              </a:rPr>
              <a:t>)</a:t>
            </a:r>
            <a:endParaRPr lang="en-GB" sz="2400" u="sng" dirty="0">
              <a:solidFill>
                <a:srgbClr val="0070C0"/>
              </a:solidFill>
            </a:endParaRPr>
          </a:p>
          <a:p>
            <a:pPr marL="0" indent="0" algn="just">
              <a:lnSpc>
                <a:spcPct val="120000"/>
              </a:lnSpc>
              <a:spcBef>
                <a:spcPts val="600"/>
              </a:spcBef>
              <a:buNone/>
            </a:pPr>
            <a:r>
              <a:rPr lang="en-GB" sz="2400" dirty="0"/>
              <a:t>Where FMPs make available a </a:t>
            </a:r>
            <a:r>
              <a:rPr lang="en-GB" sz="2400" b="1" dirty="0">
                <a:solidFill>
                  <a:srgbClr val="33CC33"/>
                </a:solidFill>
              </a:rPr>
              <a:t>light green product</a:t>
            </a:r>
            <a:r>
              <a:rPr lang="en-GB" sz="2400" dirty="0"/>
              <a:t> they shall include a description of the </a:t>
            </a:r>
            <a:r>
              <a:rPr lang="en-GB" sz="2400" b="1" i="1" dirty="0"/>
              <a:t>extent</a:t>
            </a:r>
            <a:r>
              <a:rPr lang="en-GB" sz="2400" dirty="0"/>
              <a:t> to which </a:t>
            </a:r>
            <a:r>
              <a:rPr lang="en-GB" sz="2400" b="1" i="1" dirty="0"/>
              <a:t>environmental or social characteristics are met </a:t>
            </a:r>
            <a:r>
              <a:rPr lang="en-GB" sz="2400" dirty="0"/>
              <a:t>in </a:t>
            </a:r>
            <a:r>
              <a:rPr lang="en-GB" sz="2400" b="1" i="1" dirty="0"/>
              <a:t>periodic reports</a:t>
            </a:r>
            <a:r>
              <a:rPr lang="en-GB" sz="2400" dirty="0"/>
              <a:t>.</a:t>
            </a:r>
          </a:p>
          <a:p>
            <a:pPr marL="0" indent="0" algn="just">
              <a:lnSpc>
                <a:spcPct val="120000"/>
              </a:lnSpc>
              <a:spcBef>
                <a:spcPts val="600"/>
              </a:spcBef>
              <a:buNone/>
            </a:pPr>
            <a:endParaRPr lang="en-GB" sz="2400" dirty="0"/>
          </a:p>
          <a:p>
            <a:pPr marL="0" indent="0" algn="just">
              <a:lnSpc>
                <a:spcPct val="120000"/>
              </a:lnSpc>
              <a:spcBef>
                <a:spcPts val="600"/>
              </a:spcBef>
              <a:buNone/>
            </a:pPr>
            <a:r>
              <a:rPr lang="en-GB" sz="2400" dirty="0"/>
              <a:t>The pre-contractual information and periodic report shall also include the following information pursuant to </a:t>
            </a:r>
            <a:r>
              <a:rPr lang="en-GB" sz="2400" b="1" dirty="0">
                <a:solidFill>
                  <a:srgbClr val="0070C0"/>
                </a:solidFill>
              </a:rPr>
              <a:t>Article 6 of the Taxonomy Regulation:</a:t>
            </a:r>
          </a:p>
          <a:p>
            <a:pPr marL="0" indent="0" algn="just">
              <a:lnSpc>
                <a:spcPct val="120000"/>
              </a:lnSpc>
              <a:spcBef>
                <a:spcPts val="600"/>
              </a:spcBef>
              <a:buNone/>
            </a:pPr>
            <a:r>
              <a:rPr lang="en-GB" sz="2400" dirty="0"/>
              <a:t>Where a </a:t>
            </a:r>
            <a:r>
              <a:rPr lang="en-GB" sz="2400" b="1" dirty="0">
                <a:solidFill>
                  <a:srgbClr val="33CC33"/>
                </a:solidFill>
              </a:rPr>
              <a:t>light green product </a:t>
            </a:r>
            <a:r>
              <a:rPr lang="en-GB" sz="2400" b="1" i="1" dirty="0"/>
              <a:t>promotes environmental characteristics </a:t>
            </a:r>
            <a:r>
              <a:rPr lang="en-GB" sz="2400" dirty="0"/>
              <a:t>(per Article 6 of the Taxonomy Regulation), the information to be disclosed as part of the SFDR pre-contractual disclosure and periodic reports includes:</a:t>
            </a:r>
          </a:p>
          <a:p>
            <a:pPr marL="514350" indent="-514350" algn="just">
              <a:lnSpc>
                <a:spcPct val="120000"/>
              </a:lnSpc>
              <a:spcBef>
                <a:spcPts val="600"/>
              </a:spcBef>
              <a:buFont typeface="+mj-lt"/>
              <a:buAutoNum type="alphaLcParenR"/>
            </a:pPr>
            <a:r>
              <a:rPr lang="en-GB" sz="2400" dirty="0"/>
              <a:t>information on the </a:t>
            </a:r>
            <a:r>
              <a:rPr lang="en-GB" sz="2400" b="1" i="1" dirty="0"/>
              <a:t>environmental objective(s) to which the product contributes</a:t>
            </a:r>
            <a:r>
              <a:rPr lang="en-GB" sz="2400" dirty="0"/>
              <a:t>,</a:t>
            </a:r>
            <a:r>
              <a:rPr lang="en-GB" sz="2400" b="1" i="1" dirty="0"/>
              <a:t> </a:t>
            </a:r>
          </a:p>
          <a:p>
            <a:pPr marL="514350" indent="-514350" algn="just">
              <a:lnSpc>
                <a:spcPct val="120000"/>
              </a:lnSpc>
              <a:spcBef>
                <a:spcPts val="600"/>
              </a:spcBef>
              <a:buAutoNum type="alphaLcParenR"/>
            </a:pPr>
            <a:r>
              <a:rPr lang="en-GB" sz="2400" dirty="0"/>
              <a:t>a description of </a:t>
            </a:r>
            <a:r>
              <a:rPr lang="en-GB" sz="2400" b="1" i="1" dirty="0"/>
              <a:t>how and to what extent </a:t>
            </a:r>
            <a:r>
              <a:rPr lang="en-GB" sz="2400" dirty="0"/>
              <a:t>the investments underlying the FP </a:t>
            </a:r>
            <a:r>
              <a:rPr lang="en-GB" sz="2400" b="1" i="1" dirty="0"/>
              <a:t>are in economic activities that qualify as environmentally sustainable </a:t>
            </a:r>
            <a:r>
              <a:rPr lang="en-GB" sz="2400" dirty="0"/>
              <a:t>and </a:t>
            </a:r>
          </a:p>
          <a:p>
            <a:pPr marL="514350" indent="-514350" algn="just">
              <a:lnSpc>
                <a:spcPct val="120000"/>
              </a:lnSpc>
              <a:spcBef>
                <a:spcPts val="600"/>
              </a:spcBef>
              <a:buAutoNum type="alphaLcParenR"/>
            </a:pPr>
            <a:r>
              <a:rPr lang="en-GB" sz="2400" dirty="0"/>
              <a:t>the following statement: </a:t>
            </a:r>
          </a:p>
          <a:p>
            <a:pPr marL="463550" lvl="1" indent="0" algn="just">
              <a:lnSpc>
                <a:spcPct val="120000"/>
              </a:lnSpc>
              <a:spcBef>
                <a:spcPts val="600"/>
              </a:spcBef>
              <a:buNone/>
            </a:pPr>
            <a:r>
              <a:rPr lang="en-GB" sz="2200" i="1" dirty="0"/>
              <a:t>The “do no significant harm” principle applies only to those investments underlying the financial product that take into account the EU criteria for environmentally sustainable economic activities. The investments underlying the remaining portion of this financial product do not take into account the EU criteria for environmentally sustainable economic activities</a:t>
            </a:r>
            <a:r>
              <a:rPr lang="en-GB" sz="2200" dirty="0"/>
              <a:t>’  </a:t>
            </a:r>
          </a:p>
          <a:p>
            <a:endParaRPr lang="en-GB" dirty="0"/>
          </a:p>
        </p:txBody>
      </p:sp>
      <p:sp>
        <p:nvSpPr>
          <p:cNvPr id="6" name="Footer Placeholder 5">
            <a:extLst>
              <a:ext uri="{FF2B5EF4-FFF2-40B4-BE49-F238E27FC236}">
                <a16:creationId xmlns:a16="http://schemas.microsoft.com/office/drawing/2014/main" id="{E0F630DB-75D2-E1F1-C1E5-E5D4427EBFF0}"/>
              </a:ext>
            </a:extLst>
          </p:cNvPr>
          <p:cNvSpPr>
            <a:spLocks noGrp="1"/>
          </p:cNvSpPr>
          <p:nvPr>
            <p:ph type="ftr" sz="quarter" idx="3"/>
          </p:nvPr>
        </p:nvSpPr>
        <p:spPr/>
        <p:txBody>
          <a:bodyPr/>
          <a:lstStyle/>
          <a:p>
            <a:r>
              <a:rPr lang="en-US"/>
              <a:t>ESG Developments Outside the United States</a:t>
            </a:r>
            <a:endParaRPr lang="en-US" dirty="0"/>
          </a:p>
        </p:txBody>
      </p:sp>
      <p:sp>
        <p:nvSpPr>
          <p:cNvPr id="5" name="Slide Number Placeholder 4"/>
          <p:cNvSpPr>
            <a:spLocks noGrp="1"/>
          </p:cNvSpPr>
          <p:nvPr>
            <p:ph type="sldNum" sz="quarter" idx="4"/>
          </p:nvPr>
        </p:nvSpPr>
        <p:spPr/>
        <p:txBody>
          <a:bodyPr/>
          <a:lstStyle/>
          <a:p>
            <a:fld id="{423ACDEF-398B-4923-BAF3-0AF17CFC972B}" type="slidenum">
              <a:rPr lang="en-US" smtClean="0"/>
              <a:t>17</a:t>
            </a:fld>
            <a:endParaRPr lang="en-US" dirty="0"/>
          </a:p>
        </p:txBody>
      </p:sp>
      <p:sp>
        <p:nvSpPr>
          <p:cNvPr id="4" name="Date Placeholder 3">
            <a:extLst>
              <a:ext uri="{FF2B5EF4-FFF2-40B4-BE49-F238E27FC236}">
                <a16:creationId xmlns:a16="http://schemas.microsoft.com/office/drawing/2014/main" id="{041BD62B-6D70-9B3E-8981-76EA23AC621D}"/>
              </a:ext>
            </a:extLst>
          </p:cNvPr>
          <p:cNvSpPr>
            <a:spLocks noGrp="1"/>
          </p:cNvSpPr>
          <p:nvPr>
            <p:ph type="dt" sz="half" idx="2"/>
          </p:nvPr>
        </p:nvSpPr>
        <p:spPr/>
        <p:txBody>
          <a:bodyPr/>
          <a:lstStyle/>
          <a:p>
            <a:r>
              <a:rPr lang="en-US"/>
              <a:t>October 28, 2022</a:t>
            </a:r>
            <a:endParaRPr lang="en-US" dirty="0"/>
          </a:p>
        </p:txBody>
      </p:sp>
    </p:spTree>
    <p:extLst>
      <p:ext uri="{BB962C8B-B14F-4D97-AF65-F5344CB8AC3E}">
        <p14:creationId xmlns:p14="http://schemas.microsoft.com/office/powerpoint/2010/main" val="70421688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chemeClr val="accent2"/>
                </a:solidFill>
              </a:rPr>
              <a:t>EU Disclosure Regulation: Dark Green Products</a:t>
            </a:r>
            <a:endParaRPr lang="en-GB" sz="2200" dirty="0">
              <a:solidFill>
                <a:srgbClr val="339966"/>
              </a:solidFill>
            </a:endParaRPr>
          </a:p>
        </p:txBody>
      </p:sp>
      <p:sp>
        <p:nvSpPr>
          <p:cNvPr id="3" name="Content Placeholder 2"/>
          <p:cNvSpPr>
            <a:spLocks noGrp="1"/>
          </p:cNvSpPr>
          <p:nvPr>
            <p:ph idx="1"/>
          </p:nvPr>
        </p:nvSpPr>
        <p:spPr>
          <a:xfrm>
            <a:off x="533400" y="1590805"/>
            <a:ext cx="8229600" cy="4424553"/>
          </a:xfrm>
        </p:spPr>
        <p:txBody>
          <a:bodyPr>
            <a:normAutofit fontScale="85000" lnSpcReduction="20000"/>
          </a:bodyPr>
          <a:lstStyle/>
          <a:p>
            <a:pPr marL="0" indent="0" algn="just">
              <a:buNone/>
            </a:pPr>
            <a:r>
              <a:rPr lang="en-GB" sz="1600" b="1" dirty="0">
                <a:solidFill>
                  <a:srgbClr val="0070C0"/>
                </a:solidFill>
              </a:rPr>
              <a:t>Article 9 - Transparency of sustainable investments in </a:t>
            </a:r>
            <a:r>
              <a:rPr lang="en-GB" sz="1600" b="1" u="sng" dirty="0">
                <a:solidFill>
                  <a:srgbClr val="0070C0"/>
                </a:solidFill>
              </a:rPr>
              <a:t>pre‐contractual disclosures </a:t>
            </a:r>
            <a:r>
              <a:rPr lang="en-GB" sz="1600" b="1" dirty="0">
                <a:solidFill>
                  <a:srgbClr val="0070C0"/>
                </a:solidFill>
              </a:rPr>
              <a:t>(</a:t>
            </a:r>
            <a:r>
              <a:rPr lang="en-GB" sz="1600" b="1" dirty="0">
                <a:solidFill>
                  <a:srgbClr val="339966"/>
                </a:solidFill>
              </a:rPr>
              <a:t>dark green products</a:t>
            </a:r>
            <a:r>
              <a:rPr lang="en-GB" sz="1600" b="1" dirty="0">
                <a:solidFill>
                  <a:srgbClr val="0070C0"/>
                </a:solidFill>
              </a:rPr>
              <a:t>)</a:t>
            </a:r>
          </a:p>
          <a:p>
            <a:pPr marL="0" indent="0" algn="just">
              <a:spcBef>
                <a:spcPts val="600"/>
              </a:spcBef>
              <a:buNone/>
            </a:pPr>
            <a:r>
              <a:rPr lang="en-GB" sz="1600" dirty="0"/>
              <a:t>Where a FP has </a:t>
            </a:r>
            <a:r>
              <a:rPr lang="en-GB" sz="1600" b="1" i="1" dirty="0"/>
              <a:t>sustainable investment as its objective </a:t>
            </a:r>
            <a:r>
              <a:rPr lang="en-GB" sz="1600" dirty="0"/>
              <a:t>and </a:t>
            </a:r>
            <a:r>
              <a:rPr lang="en-GB" sz="1600" b="1" i="1" dirty="0"/>
              <a:t>an index has been designated as a reference benchmark</a:t>
            </a:r>
            <a:r>
              <a:rPr lang="en-GB" sz="1600" dirty="0"/>
              <a:t>, the </a:t>
            </a:r>
            <a:r>
              <a:rPr lang="en-GB" sz="1600" b="1" i="1" dirty="0"/>
              <a:t>pre-contractual information to be disclosed </a:t>
            </a:r>
            <a:r>
              <a:rPr lang="en-GB" sz="1600" dirty="0"/>
              <a:t>(per Article 6 SFDR) shall be </a:t>
            </a:r>
            <a:r>
              <a:rPr lang="en-GB" sz="1600" b="1" i="1" dirty="0"/>
              <a:t>accompanied by </a:t>
            </a:r>
            <a:r>
              <a:rPr lang="en-GB" sz="1600" dirty="0"/>
              <a:t>the following:</a:t>
            </a:r>
          </a:p>
          <a:p>
            <a:pPr marL="342900" indent="-342900" algn="just">
              <a:spcBef>
                <a:spcPts val="600"/>
              </a:spcBef>
              <a:buFont typeface="+mj-lt"/>
              <a:buAutoNum type="alphaLcParenR"/>
            </a:pPr>
            <a:r>
              <a:rPr lang="en-GB" sz="1600" dirty="0"/>
              <a:t>information on </a:t>
            </a:r>
            <a:r>
              <a:rPr lang="en-GB" sz="1600" b="1" i="1" dirty="0"/>
              <a:t>how</a:t>
            </a:r>
            <a:r>
              <a:rPr lang="en-GB" sz="1600" dirty="0"/>
              <a:t> the </a:t>
            </a:r>
            <a:r>
              <a:rPr lang="en-GB" sz="1600" b="1" i="1" dirty="0"/>
              <a:t>designated</a:t>
            </a:r>
            <a:r>
              <a:rPr lang="en-GB" sz="1600" dirty="0"/>
              <a:t> </a:t>
            </a:r>
            <a:r>
              <a:rPr lang="en-GB" sz="1600" b="1" i="1" dirty="0"/>
              <a:t>index is aligned </a:t>
            </a:r>
            <a:r>
              <a:rPr lang="en-GB" sz="1600" dirty="0"/>
              <a:t>with that objective;</a:t>
            </a:r>
          </a:p>
          <a:p>
            <a:pPr marL="342900" indent="-342900" algn="just">
              <a:spcBef>
                <a:spcPts val="600"/>
              </a:spcBef>
              <a:buFont typeface="+mj-lt"/>
              <a:buAutoNum type="alphaLcParenR"/>
            </a:pPr>
            <a:r>
              <a:rPr lang="en-GB" sz="1600" dirty="0"/>
              <a:t>an </a:t>
            </a:r>
            <a:r>
              <a:rPr lang="en-GB" sz="1600" b="1" i="1" dirty="0"/>
              <a:t>explanation</a:t>
            </a:r>
            <a:r>
              <a:rPr lang="en-GB" sz="1600" dirty="0"/>
              <a:t> as to </a:t>
            </a:r>
            <a:r>
              <a:rPr lang="en-GB" sz="1600" b="1" i="1" dirty="0"/>
              <a:t>why </a:t>
            </a:r>
            <a:r>
              <a:rPr lang="en-GB" sz="1600" dirty="0"/>
              <a:t>and </a:t>
            </a:r>
            <a:r>
              <a:rPr lang="en-GB" sz="1600" b="1" i="1" dirty="0"/>
              <a:t>how</a:t>
            </a:r>
            <a:r>
              <a:rPr lang="en-GB" sz="1600" dirty="0"/>
              <a:t> the</a:t>
            </a:r>
            <a:r>
              <a:rPr lang="en-GB" sz="1600" b="1" i="1" dirty="0"/>
              <a:t> designated index</a:t>
            </a:r>
            <a:r>
              <a:rPr lang="en-GB" sz="1600" dirty="0"/>
              <a:t> aligned with that objective </a:t>
            </a:r>
            <a:r>
              <a:rPr lang="en-GB" sz="1600" b="1" i="1" dirty="0"/>
              <a:t>differs from a broad market index</a:t>
            </a:r>
            <a:r>
              <a:rPr lang="en-GB" sz="1600" dirty="0"/>
              <a:t>.</a:t>
            </a:r>
          </a:p>
          <a:p>
            <a:pPr marL="0" indent="0" algn="just">
              <a:lnSpc>
                <a:spcPct val="120000"/>
              </a:lnSpc>
              <a:spcBef>
                <a:spcPts val="600"/>
              </a:spcBef>
              <a:buNone/>
            </a:pPr>
            <a:r>
              <a:rPr lang="en-GB" sz="1500" b="1" dirty="0">
                <a:solidFill>
                  <a:schemeClr val="accent2"/>
                </a:solidFill>
              </a:rPr>
              <a:t>Article 10 - </a:t>
            </a:r>
            <a:r>
              <a:rPr lang="en-GB" sz="1600" b="1" dirty="0">
                <a:solidFill>
                  <a:schemeClr val="accent2"/>
                </a:solidFill>
              </a:rPr>
              <a:t>Transparency of the promotion of environmental or social characteristics and of sustainable investments on </a:t>
            </a:r>
            <a:r>
              <a:rPr lang="en-GB" sz="1600" b="1" u="sng" dirty="0">
                <a:solidFill>
                  <a:schemeClr val="accent2"/>
                </a:solidFill>
              </a:rPr>
              <a:t>websites </a:t>
            </a:r>
            <a:r>
              <a:rPr lang="en-GB" sz="1600" dirty="0">
                <a:solidFill>
                  <a:schemeClr val="accent2"/>
                </a:solidFill>
              </a:rPr>
              <a:t>(as it relates to </a:t>
            </a:r>
            <a:r>
              <a:rPr lang="en-GB" sz="1600" b="1" dirty="0">
                <a:solidFill>
                  <a:srgbClr val="339966"/>
                </a:solidFill>
              </a:rPr>
              <a:t>dark green products</a:t>
            </a:r>
            <a:r>
              <a:rPr lang="en-GB" sz="1600" dirty="0">
                <a:solidFill>
                  <a:schemeClr val="accent2"/>
                </a:solidFill>
              </a:rPr>
              <a:t>)</a:t>
            </a:r>
          </a:p>
          <a:p>
            <a:pPr marL="0" indent="0" algn="just">
              <a:lnSpc>
                <a:spcPct val="120000"/>
              </a:lnSpc>
              <a:spcBef>
                <a:spcPts val="600"/>
              </a:spcBef>
              <a:buNone/>
            </a:pPr>
            <a:r>
              <a:rPr lang="en-GB" sz="1500" dirty="0"/>
              <a:t>FMPs shall publish and maintain on their websites the following information for each </a:t>
            </a:r>
            <a:r>
              <a:rPr lang="en-GB" sz="1500" b="1" dirty="0">
                <a:solidFill>
                  <a:srgbClr val="339966"/>
                </a:solidFill>
              </a:rPr>
              <a:t>dark green product</a:t>
            </a:r>
            <a:r>
              <a:rPr lang="en-GB" sz="1500" dirty="0"/>
              <a:t>:</a:t>
            </a:r>
          </a:p>
          <a:p>
            <a:pPr marL="342900" indent="-342900" algn="just">
              <a:lnSpc>
                <a:spcPct val="120000"/>
              </a:lnSpc>
              <a:spcBef>
                <a:spcPts val="600"/>
              </a:spcBef>
              <a:buFont typeface="+mj-lt"/>
              <a:buAutoNum type="alphaLcParenR"/>
            </a:pPr>
            <a:r>
              <a:rPr lang="en-GB" sz="1500" dirty="0"/>
              <a:t>a </a:t>
            </a:r>
            <a:r>
              <a:rPr lang="en-GB" sz="1500" b="1" i="1" dirty="0"/>
              <a:t>description of the environmental or social characteristics</a:t>
            </a:r>
            <a:r>
              <a:rPr lang="en-GB" sz="1500" dirty="0"/>
              <a:t> or the </a:t>
            </a:r>
            <a:r>
              <a:rPr lang="en-GB" sz="1500" b="1" i="1" dirty="0"/>
              <a:t>sustainable investment objective</a:t>
            </a:r>
            <a:r>
              <a:rPr lang="en-GB" sz="1500" dirty="0"/>
              <a:t>;</a:t>
            </a:r>
          </a:p>
          <a:p>
            <a:pPr marL="342900" indent="-342900" algn="just">
              <a:lnSpc>
                <a:spcPct val="120000"/>
              </a:lnSpc>
              <a:spcBef>
                <a:spcPts val="600"/>
              </a:spcBef>
              <a:buFont typeface="+mj-lt"/>
              <a:buAutoNum type="alphaLcParenR"/>
            </a:pPr>
            <a:r>
              <a:rPr lang="en-GB" sz="1500" b="1" i="1" dirty="0"/>
              <a:t>information on the methodologies </a:t>
            </a:r>
            <a:r>
              <a:rPr lang="en-GB" sz="1500" dirty="0"/>
              <a:t>used to </a:t>
            </a:r>
            <a:r>
              <a:rPr lang="en-GB" sz="1500" b="1" i="1" dirty="0"/>
              <a:t>assess, measure and monitor </a:t>
            </a:r>
            <a:r>
              <a:rPr lang="en-GB" sz="1500" dirty="0"/>
              <a:t>the </a:t>
            </a:r>
            <a:r>
              <a:rPr lang="en-GB" sz="1500" b="1" i="1" dirty="0"/>
              <a:t>environmental or social characteristics</a:t>
            </a:r>
            <a:r>
              <a:rPr lang="en-GB" sz="1500" dirty="0"/>
              <a:t> or the </a:t>
            </a:r>
            <a:r>
              <a:rPr lang="en-GB" sz="1500" b="1" i="1" dirty="0"/>
              <a:t>impact of the sustainable investments selected for the FP</a:t>
            </a:r>
            <a:r>
              <a:rPr lang="en-GB" sz="1500" dirty="0"/>
              <a:t>, including its data sources, screening criteria for the underlying assets and the relevant sustainability indicators used to measure the environmental or social characteristics or the overall sustainable impact of the FP;</a:t>
            </a:r>
          </a:p>
          <a:p>
            <a:pPr marL="342900" indent="-342900" algn="just">
              <a:lnSpc>
                <a:spcPct val="120000"/>
              </a:lnSpc>
              <a:spcBef>
                <a:spcPts val="600"/>
              </a:spcBef>
              <a:buFont typeface="+mj-lt"/>
              <a:buAutoNum type="alphaLcParenR"/>
            </a:pPr>
            <a:r>
              <a:rPr lang="en-GB" sz="1500" dirty="0"/>
              <a:t>the </a:t>
            </a:r>
            <a:r>
              <a:rPr lang="en-GB" sz="1500" b="1" i="1" dirty="0"/>
              <a:t>pre-contractual information </a:t>
            </a:r>
            <a:r>
              <a:rPr lang="en-GB" sz="1500" dirty="0"/>
              <a:t>referred to in Article 9;</a:t>
            </a:r>
          </a:p>
          <a:p>
            <a:pPr marL="342900" indent="-342900" algn="just">
              <a:lnSpc>
                <a:spcPct val="120000"/>
              </a:lnSpc>
              <a:spcBef>
                <a:spcPts val="600"/>
              </a:spcBef>
              <a:buFont typeface="+mj-lt"/>
              <a:buAutoNum type="alphaLcParenR"/>
            </a:pPr>
            <a:r>
              <a:rPr lang="en-GB" sz="1500" dirty="0"/>
              <a:t>the </a:t>
            </a:r>
            <a:r>
              <a:rPr lang="en-GB" sz="1500" b="1" i="1" dirty="0"/>
              <a:t>information in periodic reports </a:t>
            </a:r>
            <a:r>
              <a:rPr lang="en-GB" sz="1500" dirty="0"/>
              <a:t>referred to in Article 11.</a:t>
            </a:r>
          </a:p>
          <a:p>
            <a:pPr marL="0" indent="0" algn="just">
              <a:lnSpc>
                <a:spcPct val="120000"/>
              </a:lnSpc>
              <a:spcBef>
                <a:spcPts val="600"/>
              </a:spcBef>
              <a:buNone/>
            </a:pPr>
            <a:endParaRPr lang="en-GB" sz="1500" b="1" dirty="0">
              <a:solidFill>
                <a:srgbClr val="EB602B"/>
              </a:solidFill>
            </a:endParaRPr>
          </a:p>
          <a:p>
            <a:pPr marL="0" indent="0">
              <a:buNone/>
            </a:pPr>
            <a:endParaRPr lang="en-GB" dirty="0"/>
          </a:p>
        </p:txBody>
      </p:sp>
      <p:sp>
        <p:nvSpPr>
          <p:cNvPr id="5" name="Slide Number Placeholder 4"/>
          <p:cNvSpPr>
            <a:spLocks noGrp="1"/>
          </p:cNvSpPr>
          <p:nvPr>
            <p:ph type="sldNum" sz="quarter" idx="4"/>
          </p:nvPr>
        </p:nvSpPr>
        <p:spPr/>
        <p:txBody>
          <a:bodyPr/>
          <a:lstStyle/>
          <a:p>
            <a:fld id="{423ACDEF-398B-4923-BAF3-0AF17CFC972B}" type="slidenum">
              <a:rPr lang="en-US" smtClean="0"/>
              <a:t>18</a:t>
            </a:fld>
            <a:endParaRPr lang="en-US" dirty="0"/>
          </a:p>
        </p:txBody>
      </p:sp>
      <p:sp>
        <p:nvSpPr>
          <p:cNvPr id="4" name="Date Placeholder 3">
            <a:extLst>
              <a:ext uri="{FF2B5EF4-FFF2-40B4-BE49-F238E27FC236}">
                <a16:creationId xmlns:a16="http://schemas.microsoft.com/office/drawing/2014/main" id="{0032DA9D-E848-8ECF-0030-74F352DB888A}"/>
              </a:ext>
            </a:extLst>
          </p:cNvPr>
          <p:cNvSpPr>
            <a:spLocks noGrp="1"/>
          </p:cNvSpPr>
          <p:nvPr>
            <p:ph type="dt" sz="half" idx="2"/>
          </p:nvPr>
        </p:nvSpPr>
        <p:spPr/>
        <p:txBody>
          <a:bodyPr/>
          <a:lstStyle/>
          <a:p>
            <a:r>
              <a:rPr lang="en-US"/>
              <a:t>October 28, 2022</a:t>
            </a:r>
            <a:endParaRPr lang="en-US" dirty="0"/>
          </a:p>
        </p:txBody>
      </p:sp>
      <p:sp>
        <p:nvSpPr>
          <p:cNvPr id="6" name="Footer Placeholder 5">
            <a:extLst>
              <a:ext uri="{FF2B5EF4-FFF2-40B4-BE49-F238E27FC236}">
                <a16:creationId xmlns:a16="http://schemas.microsoft.com/office/drawing/2014/main" id="{487532A4-9378-5B71-965A-B9152BE70B00}"/>
              </a:ext>
            </a:extLst>
          </p:cNvPr>
          <p:cNvSpPr>
            <a:spLocks noGrp="1"/>
          </p:cNvSpPr>
          <p:nvPr>
            <p:ph type="ftr" sz="quarter" idx="3"/>
          </p:nvPr>
        </p:nvSpPr>
        <p:spPr/>
        <p:txBody>
          <a:bodyPr/>
          <a:lstStyle/>
          <a:p>
            <a:r>
              <a:rPr lang="en-US"/>
              <a:t>ESG Developments Outside the United States</a:t>
            </a:r>
            <a:endParaRPr lang="en-US" dirty="0"/>
          </a:p>
        </p:txBody>
      </p:sp>
    </p:spTree>
    <p:extLst>
      <p:ext uri="{BB962C8B-B14F-4D97-AF65-F5344CB8AC3E}">
        <p14:creationId xmlns:p14="http://schemas.microsoft.com/office/powerpoint/2010/main" val="420943769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300" dirty="0">
                <a:solidFill>
                  <a:schemeClr val="accent2"/>
                </a:solidFill>
              </a:rPr>
              <a:t>EU Disclosure Regulation: Dark Green Products</a:t>
            </a:r>
            <a:endParaRPr lang="en-GB" sz="2700" dirty="0"/>
          </a:p>
        </p:txBody>
      </p:sp>
      <p:sp>
        <p:nvSpPr>
          <p:cNvPr id="3" name="Content Placeholder 2"/>
          <p:cNvSpPr>
            <a:spLocks noGrp="1"/>
          </p:cNvSpPr>
          <p:nvPr>
            <p:ph idx="1"/>
          </p:nvPr>
        </p:nvSpPr>
        <p:spPr/>
        <p:txBody>
          <a:bodyPr>
            <a:normAutofit fontScale="55000" lnSpcReduction="20000"/>
          </a:bodyPr>
          <a:lstStyle/>
          <a:p>
            <a:pPr marL="0" indent="0" algn="just">
              <a:lnSpc>
                <a:spcPct val="120000"/>
              </a:lnSpc>
              <a:spcBef>
                <a:spcPts val="600"/>
              </a:spcBef>
              <a:buNone/>
            </a:pPr>
            <a:r>
              <a:rPr lang="en-GB" sz="2500" b="1" dirty="0">
                <a:solidFill>
                  <a:srgbClr val="0070C0"/>
                </a:solidFill>
              </a:rPr>
              <a:t>Article 11 SFDR-  Transparency of the promotion of environmental or social characteristics and of sustainable investments in </a:t>
            </a:r>
            <a:r>
              <a:rPr lang="en-GB" sz="2500" b="1" u="sng" dirty="0">
                <a:solidFill>
                  <a:srgbClr val="0070C0"/>
                </a:solidFill>
              </a:rPr>
              <a:t>periodic reports </a:t>
            </a:r>
            <a:r>
              <a:rPr lang="en-GB" sz="2500" dirty="0">
                <a:solidFill>
                  <a:srgbClr val="0070C0"/>
                </a:solidFill>
              </a:rPr>
              <a:t>(as it applies to </a:t>
            </a:r>
            <a:r>
              <a:rPr lang="en-GB" sz="2500" b="1" dirty="0">
                <a:solidFill>
                  <a:srgbClr val="339966"/>
                </a:solidFill>
              </a:rPr>
              <a:t>dark green products</a:t>
            </a:r>
            <a:r>
              <a:rPr lang="en-GB" sz="2500" dirty="0">
                <a:solidFill>
                  <a:schemeClr val="accent3"/>
                </a:solidFill>
              </a:rPr>
              <a:t>)</a:t>
            </a:r>
            <a:endParaRPr lang="en-GB" sz="2500" u="sng" dirty="0">
              <a:solidFill>
                <a:schemeClr val="accent3"/>
              </a:solidFill>
            </a:endParaRPr>
          </a:p>
          <a:p>
            <a:pPr marL="0" indent="0" algn="just">
              <a:lnSpc>
                <a:spcPct val="120000"/>
              </a:lnSpc>
              <a:spcBef>
                <a:spcPts val="600"/>
              </a:spcBef>
              <a:buNone/>
            </a:pPr>
            <a:r>
              <a:rPr lang="en-GB" sz="2500" dirty="0"/>
              <a:t>Where FMPs make available a </a:t>
            </a:r>
            <a:r>
              <a:rPr lang="en-GB" sz="2500" b="1" dirty="0">
                <a:solidFill>
                  <a:srgbClr val="339966"/>
                </a:solidFill>
              </a:rPr>
              <a:t>dark green product</a:t>
            </a:r>
            <a:r>
              <a:rPr lang="en-GB" sz="2500" dirty="0"/>
              <a:t>, a they shall include a description of the following in periodic reports:</a:t>
            </a:r>
          </a:p>
          <a:p>
            <a:pPr marL="400050" indent="-400050" algn="just">
              <a:lnSpc>
                <a:spcPct val="120000"/>
              </a:lnSpc>
              <a:spcBef>
                <a:spcPts val="600"/>
              </a:spcBef>
              <a:buFont typeface="+mj-lt"/>
              <a:buAutoNum type="romanLcPeriod"/>
            </a:pPr>
            <a:r>
              <a:rPr lang="en-GB" sz="2500" dirty="0"/>
              <a:t>the </a:t>
            </a:r>
            <a:r>
              <a:rPr lang="en-GB" sz="2500" b="1" i="1" dirty="0"/>
              <a:t>overall sustainability‐related impact of the FP by means of relevant sustainability indicators</a:t>
            </a:r>
            <a:r>
              <a:rPr lang="en-GB" sz="2500" dirty="0"/>
              <a:t>; or</a:t>
            </a:r>
          </a:p>
          <a:p>
            <a:pPr marL="400050" indent="-400050" algn="just">
              <a:lnSpc>
                <a:spcPct val="120000"/>
              </a:lnSpc>
              <a:spcBef>
                <a:spcPts val="600"/>
              </a:spcBef>
              <a:buFont typeface="+mj-lt"/>
              <a:buAutoNum type="romanLcPeriod"/>
            </a:pPr>
            <a:r>
              <a:rPr lang="en-GB" sz="2500" dirty="0"/>
              <a:t>where an index has been designated as a reference benchmark, </a:t>
            </a:r>
            <a:r>
              <a:rPr lang="en-GB" sz="2500" b="1" i="1" dirty="0"/>
              <a:t>a comparison between the overall sustainability‐related impact of the FP with the impacts of the designated index and of a broad market index through sustainability indicators</a:t>
            </a:r>
            <a:r>
              <a:rPr lang="en-GB" sz="2500" dirty="0"/>
              <a:t>.</a:t>
            </a:r>
          </a:p>
          <a:p>
            <a:pPr marL="0" indent="0" algn="just">
              <a:lnSpc>
                <a:spcPct val="120000"/>
              </a:lnSpc>
              <a:spcBef>
                <a:spcPts val="600"/>
              </a:spcBef>
              <a:buNone/>
            </a:pPr>
            <a:r>
              <a:rPr lang="en-GB" sz="2500" dirty="0"/>
              <a:t>The pre-contractual information and periodic report shall also include the following information pursuant to </a:t>
            </a:r>
            <a:r>
              <a:rPr lang="en-GB" sz="2500" b="1" dirty="0">
                <a:solidFill>
                  <a:srgbClr val="0070C0"/>
                </a:solidFill>
              </a:rPr>
              <a:t>Article 5 of the Taxonomy Regulation:</a:t>
            </a:r>
          </a:p>
          <a:p>
            <a:pPr marL="0" indent="0" algn="just">
              <a:spcBef>
                <a:spcPts val="600"/>
              </a:spcBef>
              <a:buNone/>
            </a:pPr>
            <a:r>
              <a:rPr lang="en-GB" sz="2500" dirty="0"/>
              <a:t>Where a </a:t>
            </a:r>
            <a:r>
              <a:rPr lang="en-GB" sz="2500" b="1" dirty="0">
                <a:solidFill>
                  <a:srgbClr val="339966"/>
                </a:solidFill>
              </a:rPr>
              <a:t>dark green product </a:t>
            </a:r>
            <a:r>
              <a:rPr lang="en-GB" sz="2500" b="1" i="1" dirty="0"/>
              <a:t>invests in an economic activity </a:t>
            </a:r>
            <a:r>
              <a:rPr lang="en-GB" sz="2500" dirty="0"/>
              <a:t>that </a:t>
            </a:r>
            <a:r>
              <a:rPr lang="en-GB" sz="2500" b="1" i="1" dirty="0"/>
              <a:t>contributes to an environmental objective</a:t>
            </a:r>
            <a:r>
              <a:rPr lang="en-GB" sz="2500" dirty="0"/>
              <a:t>, the information to be disclosed as part of the SFDR pre-contractual disclosure and periodic reports includes:</a:t>
            </a:r>
          </a:p>
          <a:p>
            <a:pPr marL="457200" indent="-457200" algn="just">
              <a:spcBef>
                <a:spcPts val="600"/>
              </a:spcBef>
              <a:buFont typeface="+mj-lt"/>
              <a:buAutoNum type="alphaLcParenR"/>
            </a:pPr>
            <a:r>
              <a:rPr lang="en-GB" sz="2500" dirty="0"/>
              <a:t>the information on the </a:t>
            </a:r>
            <a:r>
              <a:rPr lang="en-GB" sz="2500" b="1" i="1" dirty="0"/>
              <a:t>environmental objective(s) </a:t>
            </a:r>
            <a:r>
              <a:rPr lang="en-GB" sz="2500" dirty="0"/>
              <a:t>(per Article 9 of the Taxonomy Regulation) </a:t>
            </a:r>
            <a:r>
              <a:rPr lang="en-GB" sz="2500" b="1" i="1" dirty="0"/>
              <a:t>to which the investment underlying the FP contributes</a:t>
            </a:r>
            <a:r>
              <a:rPr lang="en-GB" sz="2500" dirty="0"/>
              <a:t>; and </a:t>
            </a:r>
          </a:p>
          <a:p>
            <a:pPr marL="457200" indent="-457200" algn="just">
              <a:spcBef>
                <a:spcPts val="600"/>
              </a:spcBef>
              <a:buFont typeface="+mj-lt"/>
              <a:buAutoNum type="alphaLcParenR"/>
            </a:pPr>
            <a:r>
              <a:rPr lang="en-GB" sz="2500" dirty="0"/>
              <a:t>a </a:t>
            </a:r>
            <a:r>
              <a:rPr lang="en-GB" sz="2500" b="1" i="1" dirty="0"/>
              <a:t>description</a:t>
            </a:r>
            <a:r>
              <a:rPr lang="en-GB" sz="2500" dirty="0"/>
              <a:t> of </a:t>
            </a:r>
            <a:r>
              <a:rPr lang="en-GB" sz="2500" b="1" i="1" dirty="0"/>
              <a:t>how and to what extent the investments underlying the FP are in economic activities that qualify as environmentally sustainable</a:t>
            </a:r>
            <a:r>
              <a:rPr lang="en-GB" sz="2500" dirty="0"/>
              <a:t> (per Article 3 of the Taxonomy Regulation.</a:t>
            </a:r>
          </a:p>
          <a:p>
            <a:pPr marL="0" indent="0">
              <a:buNone/>
            </a:pPr>
            <a:endParaRPr lang="en-GB" sz="2400" dirty="0"/>
          </a:p>
          <a:p>
            <a:pPr marL="0" indent="0">
              <a:buNone/>
            </a:pPr>
            <a:endParaRPr lang="en-GB" sz="2400" b="1" u="sng" dirty="0">
              <a:solidFill>
                <a:srgbClr val="EB602B"/>
              </a:solidFill>
            </a:endParaRPr>
          </a:p>
        </p:txBody>
      </p:sp>
      <p:sp>
        <p:nvSpPr>
          <p:cNvPr id="5" name="Slide Number Placeholder 4"/>
          <p:cNvSpPr>
            <a:spLocks noGrp="1"/>
          </p:cNvSpPr>
          <p:nvPr>
            <p:ph type="sldNum" sz="quarter" idx="4"/>
          </p:nvPr>
        </p:nvSpPr>
        <p:spPr/>
        <p:txBody>
          <a:bodyPr/>
          <a:lstStyle/>
          <a:p>
            <a:fld id="{423ACDEF-398B-4923-BAF3-0AF17CFC972B}" type="slidenum">
              <a:rPr lang="en-US" smtClean="0"/>
              <a:t>19</a:t>
            </a:fld>
            <a:endParaRPr lang="en-US" dirty="0"/>
          </a:p>
        </p:txBody>
      </p:sp>
      <p:sp>
        <p:nvSpPr>
          <p:cNvPr id="4" name="Date Placeholder 3">
            <a:extLst>
              <a:ext uri="{FF2B5EF4-FFF2-40B4-BE49-F238E27FC236}">
                <a16:creationId xmlns:a16="http://schemas.microsoft.com/office/drawing/2014/main" id="{A4E0DC9F-85B3-2C05-ED86-2EA7CB72BB5D}"/>
              </a:ext>
            </a:extLst>
          </p:cNvPr>
          <p:cNvSpPr>
            <a:spLocks noGrp="1"/>
          </p:cNvSpPr>
          <p:nvPr>
            <p:ph type="dt" sz="half" idx="2"/>
          </p:nvPr>
        </p:nvSpPr>
        <p:spPr/>
        <p:txBody>
          <a:bodyPr/>
          <a:lstStyle/>
          <a:p>
            <a:r>
              <a:rPr lang="en-US"/>
              <a:t>October 28, 2022</a:t>
            </a:r>
            <a:endParaRPr lang="en-US" dirty="0"/>
          </a:p>
        </p:txBody>
      </p:sp>
      <p:sp>
        <p:nvSpPr>
          <p:cNvPr id="6" name="Footer Placeholder 5">
            <a:extLst>
              <a:ext uri="{FF2B5EF4-FFF2-40B4-BE49-F238E27FC236}">
                <a16:creationId xmlns:a16="http://schemas.microsoft.com/office/drawing/2014/main" id="{69E01602-D51B-9B5F-6987-028B9DA19C9D}"/>
              </a:ext>
            </a:extLst>
          </p:cNvPr>
          <p:cNvSpPr>
            <a:spLocks noGrp="1"/>
          </p:cNvSpPr>
          <p:nvPr>
            <p:ph type="ftr" sz="quarter" idx="3"/>
          </p:nvPr>
        </p:nvSpPr>
        <p:spPr/>
        <p:txBody>
          <a:bodyPr/>
          <a:lstStyle/>
          <a:p>
            <a:r>
              <a:rPr lang="en-US"/>
              <a:t>ESG Developments Outside the United States</a:t>
            </a:r>
            <a:endParaRPr lang="en-US" dirty="0"/>
          </a:p>
        </p:txBody>
      </p:sp>
    </p:spTree>
    <p:extLst>
      <p:ext uri="{BB962C8B-B14F-4D97-AF65-F5344CB8AC3E}">
        <p14:creationId xmlns:p14="http://schemas.microsoft.com/office/powerpoint/2010/main" val="162435683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7CE98-82F6-4AE6-9760-827759C83183}"/>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DA9937D8-760D-45CD-9AF9-C750ED356253}"/>
              </a:ext>
            </a:extLst>
          </p:cNvPr>
          <p:cNvSpPr>
            <a:spLocks noGrp="1"/>
          </p:cNvSpPr>
          <p:nvPr>
            <p:ph idx="1"/>
          </p:nvPr>
        </p:nvSpPr>
        <p:spPr/>
        <p:txBody>
          <a:bodyPr>
            <a:normAutofit/>
          </a:bodyPr>
          <a:lstStyle/>
          <a:p>
            <a:r>
              <a:rPr lang="en-US" sz="2000" dirty="0"/>
              <a:t>Global Distribution Trends: ESG</a:t>
            </a:r>
          </a:p>
          <a:p>
            <a:r>
              <a:rPr lang="en-US" sz="2000" dirty="0"/>
              <a:t>The Asset Manager Perspective</a:t>
            </a:r>
          </a:p>
          <a:p>
            <a:r>
              <a:rPr lang="en-US" sz="2000" dirty="0"/>
              <a:t>The Investor Perspective</a:t>
            </a:r>
          </a:p>
          <a:p>
            <a:r>
              <a:rPr lang="en-US" sz="2000" dirty="0"/>
              <a:t>The Regulatory Landscape</a:t>
            </a:r>
          </a:p>
          <a:p>
            <a:r>
              <a:rPr lang="en-US" sz="2000" dirty="0"/>
              <a:t>Questions </a:t>
            </a:r>
          </a:p>
          <a:p>
            <a:pPr marL="0" indent="0">
              <a:buNone/>
            </a:pPr>
            <a:endParaRPr lang="en-US" sz="2000" dirty="0"/>
          </a:p>
        </p:txBody>
      </p:sp>
      <p:sp>
        <p:nvSpPr>
          <p:cNvPr id="9" name="Footer Placeholder 8">
            <a:extLst>
              <a:ext uri="{FF2B5EF4-FFF2-40B4-BE49-F238E27FC236}">
                <a16:creationId xmlns:a16="http://schemas.microsoft.com/office/drawing/2014/main" id="{7F18AFEA-4EC3-09E5-E647-84F6625719C4}"/>
              </a:ext>
            </a:extLst>
          </p:cNvPr>
          <p:cNvSpPr>
            <a:spLocks noGrp="1"/>
          </p:cNvSpPr>
          <p:nvPr>
            <p:ph type="ftr" sz="quarter" idx="3"/>
          </p:nvPr>
        </p:nvSpPr>
        <p:spPr/>
        <p:txBody>
          <a:bodyPr/>
          <a:lstStyle/>
          <a:p>
            <a:r>
              <a:rPr lang="en-US"/>
              <a:t>ESG Developments Outside the United States</a:t>
            </a:r>
            <a:endParaRPr lang="en-US" dirty="0"/>
          </a:p>
        </p:txBody>
      </p:sp>
      <p:sp>
        <p:nvSpPr>
          <p:cNvPr id="5" name="Slide Number Placeholder 4">
            <a:extLst>
              <a:ext uri="{FF2B5EF4-FFF2-40B4-BE49-F238E27FC236}">
                <a16:creationId xmlns:a16="http://schemas.microsoft.com/office/drawing/2014/main" id="{C2CD4D07-9086-4F89-B7D8-3B9F1629B2B0}"/>
              </a:ext>
            </a:extLst>
          </p:cNvPr>
          <p:cNvSpPr>
            <a:spLocks noGrp="1"/>
          </p:cNvSpPr>
          <p:nvPr>
            <p:ph type="sldNum" sz="quarter" idx="4"/>
          </p:nvPr>
        </p:nvSpPr>
        <p:spPr/>
        <p:txBody>
          <a:bodyPr/>
          <a:lstStyle/>
          <a:p>
            <a:fld id="{423ACDEF-398B-4923-BAF3-0AF17CFC972B}" type="slidenum">
              <a:rPr lang="en-US" smtClean="0"/>
              <a:pPr/>
              <a:t>2</a:t>
            </a:fld>
            <a:endParaRPr lang="en-US" dirty="0"/>
          </a:p>
        </p:txBody>
      </p:sp>
      <p:sp>
        <p:nvSpPr>
          <p:cNvPr id="8" name="Date Placeholder 7">
            <a:extLst>
              <a:ext uri="{FF2B5EF4-FFF2-40B4-BE49-F238E27FC236}">
                <a16:creationId xmlns:a16="http://schemas.microsoft.com/office/drawing/2014/main" id="{C3957323-56B8-34BE-D3D2-B7E98858B976}"/>
              </a:ext>
            </a:extLst>
          </p:cNvPr>
          <p:cNvSpPr>
            <a:spLocks noGrp="1"/>
          </p:cNvSpPr>
          <p:nvPr>
            <p:ph type="dt" sz="half" idx="2"/>
          </p:nvPr>
        </p:nvSpPr>
        <p:spPr/>
        <p:txBody>
          <a:bodyPr/>
          <a:lstStyle/>
          <a:p>
            <a:r>
              <a:rPr lang="en-US"/>
              <a:t>October 28, 2022</a:t>
            </a:r>
            <a:endParaRPr lang="en-US" dirty="0"/>
          </a:p>
        </p:txBody>
      </p:sp>
    </p:spTree>
    <p:extLst>
      <p:ext uri="{BB962C8B-B14F-4D97-AF65-F5344CB8AC3E}">
        <p14:creationId xmlns:p14="http://schemas.microsoft.com/office/powerpoint/2010/main" val="59909446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ESG Market Trends</a:t>
            </a:r>
          </a:p>
        </p:txBody>
      </p:sp>
      <p:sp>
        <p:nvSpPr>
          <p:cNvPr id="3" name="Content Placeholder 2"/>
          <p:cNvSpPr>
            <a:spLocks noGrp="1"/>
          </p:cNvSpPr>
          <p:nvPr>
            <p:ph idx="1"/>
          </p:nvPr>
        </p:nvSpPr>
        <p:spPr/>
        <p:txBody>
          <a:bodyPr>
            <a:normAutofit/>
          </a:bodyPr>
          <a:lstStyle/>
          <a:p>
            <a:r>
              <a:rPr lang="en-IE" sz="1800" dirty="0"/>
              <a:t>How do the regulators view product classifications on a cross-border basis?</a:t>
            </a:r>
          </a:p>
          <a:p>
            <a:r>
              <a:rPr lang="en-IE" sz="1800" dirty="0"/>
              <a:t>Distribution channels view of product classifications?</a:t>
            </a:r>
          </a:p>
          <a:p>
            <a:r>
              <a:rPr lang="en-IE" sz="1800" dirty="0"/>
              <a:t>Investor sentiment – what information are investors seeking prior to committing capital?</a:t>
            </a:r>
          </a:p>
          <a:p>
            <a:r>
              <a:rPr lang="en-IE" sz="1800" dirty="0"/>
              <a:t>Practical Implications</a:t>
            </a:r>
          </a:p>
          <a:p>
            <a:r>
              <a:rPr lang="en-IE" sz="1800" dirty="0"/>
              <a:t>What’s happening in the United States?</a:t>
            </a:r>
          </a:p>
          <a:p>
            <a:endParaRPr lang="en-IE" sz="1800" dirty="0"/>
          </a:p>
        </p:txBody>
      </p:sp>
      <p:sp>
        <p:nvSpPr>
          <p:cNvPr id="6" name="Footer Placeholder 5">
            <a:extLst>
              <a:ext uri="{FF2B5EF4-FFF2-40B4-BE49-F238E27FC236}">
                <a16:creationId xmlns:a16="http://schemas.microsoft.com/office/drawing/2014/main" id="{5777BF97-9DA4-2AC7-D0E2-AAA7971546D2}"/>
              </a:ext>
            </a:extLst>
          </p:cNvPr>
          <p:cNvSpPr>
            <a:spLocks noGrp="1"/>
          </p:cNvSpPr>
          <p:nvPr>
            <p:ph type="ftr" sz="quarter" idx="3"/>
          </p:nvPr>
        </p:nvSpPr>
        <p:spPr/>
        <p:txBody>
          <a:bodyPr/>
          <a:lstStyle/>
          <a:p>
            <a:r>
              <a:rPr lang="en-US"/>
              <a:t>ESG Developments Outside the United States</a:t>
            </a:r>
            <a:endParaRPr lang="en-US" dirty="0"/>
          </a:p>
        </p:txBody>
      </p:sp>
      <p:sp>
        <p:nvSpPr>
          <p:cNvPr id="5" name="Slide Number Placeholder 4"/>
          <p:cNvSpPr>
            <a:spLocks noGrp="1"/>
          </p:cNvSpPr>
          <p:nvPr>
            <p:ph type="sldNum" sz="quarter" idx="4"/>
          </p:nvPr>
        </p:nvSpPr>
        <p:spPr/>
        <p:txBody>
          <a:bodyPr/>
          <a:lstStyle/>
          <a:p>
            <a:fld id="{423ACDEF-398B-4923-BAF3-0AF17CFC972B}" type="slidenum">
              <a:rPr lang="en-US" smtClean="0"/>
              <a:pPr/>
              <a:t>20</a:t>
            </a:fld>
            <a:endParaRPr lang="en-US" dirty="0"/>
          </a:p>
        </p:txBody>
      </p:sp>
      <p:sp>
        <p:nvSpPr>
          <p:cNvPr id="4" name="Date Placeholder 3">
            <a:extLst>
              <a:ext uri="{FF2B5EF4-FFF2-40B4-BE49-F238E27FC236}">
                <a16:creationId xmlns:a16="http://schemas.microsoft.com/office/drawing/2014/main" id="{2279B564-E3C6-D1CD-4FA2-3625D831D112}"/>
              </a:ext>
            </a:extLst>
          </p:cNvPr>
          <p:cNvSpPr>
            <a:spLocks noGrp="1"/>
          </p:cNvSpPr>
          <p:nvPr>
            <p:ph type="dt" sz="half" idx="2"/>
          </p:nvPr>
        </p:nvSpPr>
        <p:spPr/>
        <p:txBody>
          <a:bodyPr/>
          <a:lstStyle/>
          <a:p>
            <a:r>
              <a:rPr lang="en-US"/>
              <a:t>October 28, 2022</a:t>
            </a:r>
            <a:endParaRPr lang="en-US" dirty="0"/>
          </a:p>
        </p:txBody>
      </p:sp>
    </p:spTree>
    <p:extLst>
      <p:ext uri="{BB962C8B-B14F-4D97-AF65-F5344CB8AC3E}">
        <p14:creationId xmlns:p14="http://schemas.microsoft.com/office/powerpoint/2010/main" val="223190101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000" dirty="0"/>
              <a:t>QUESTIONS </a:t>
            </a:r>
          </a:p>
        </p:txBody>
      </p:sp>
      <p:sp>
        <p:nvSpPr>
          <p:cNvPr id="9" name="Text Placeholder 8">
            <a:extLst>
              <a:ext uri="{FF2B5EF4-FFF2-40B4-BE49-F238E27FC236}">
                <a16:creationId xmlns:a16="http://schemas.microsoft.com/office/drawing/2014/main" id="{C7D4639E-F74E-6E3E-9689-30107E2C18DA}"/>
              </a:ext>
            </a:extLst>
          </p:cNvPr>
          <p:cNvSpPr>
            <a:spLocks noGrp="1"/>
          </p:cNvSpPr>
          <p:nvPr>
            <p:ph type="body" sz="quarter" idx="15"/>
          </p:nvPr>
        </p:nvSpPr>
        <p:spPr/>
        <p:txBody>
          <a:bodyPr/>
          <a:lstStyle/>
          <a:p>
            <a:endParaRPr lang="en-GB"/>
          </a:p>
        </p:txBody>
      </p:sp>
      <p:sp>
        <p:nvSpPr>
          <p:cNvPr id="4" name="Footer Placeholder 3"/>
          <p:cNvSpPr>
            <a:spLocks noGrp="1"/>
          </p:cNvSpPr>
          <p:nvPr>
            <p:ph type="ftr" sz="quarter" idx="4294967295"/>
          </p:nvPr>
        </p:nvSpPr>
        <p:spPr>
          <a:xfrm>
            <a:off x="2590800" y="6480175"/>
            <a:ext cx="6553200" cy="365125"/>
          </a:xfrm>
        </p:spPr>
        <p:txBody>
          <a:bodyPr/>
          <a:lstStyle/>
          <a:p>
            <a:r>
              <a:rPr lang="en-US"/>
              <a:t>ESG Developments Outside the United States</a:t>
            </a:r>
            <a:endParaRPr lang="en-US" dirty="0"/>
          </a:p>
        </p:txBody>
      </p:sp>
      <p:sp>
        <p:nvSpPr>
          <p:cNvPr id="5" name="Slide Number Placeholder 4"/>
          <p:cNvSpPr>
            <a:spLocks noGrp="1"/>
          </p:cNvSpPr>
          <p:nvPr>
            <p:ph type="sldNum" sz="quarter" idx="4294967295"/>
          </p:nvPr>
        </p:nvSpPr>
        <p:spPr>
          <a:xfrm>
            <a:off x="8196263" y="6477000"/>
            <a:ext cx="947737" cy="365125"/>
          </a:xfrm>
        </p:spPr>
        <p:txBody>
          <a:bodyPr/>
          <a:lstStyle/>
          <a:p>
            <a:fld id="{423ACDEF-398B-4923-BAF3-0AF17CFC972B}" type="slidenum">
              <a:rPr lang="en-US" smtClean="0"/>
              <a:t>21</a:t>
            </a:fld>
            <a:endParaRPr lang="en-US" dirty="0"/>
          </a:p>
        </p:txBody>
      </p:sp>
      <p:sp>
        <p:nvSpPr>
          <p:cNvPr id="6" name="Date Placeholder 5"/>
          <p:cNvSpPr>
            <a:spLocks noGrp="1"/>
          </p:cNvSpPr>
          <p:nvPr>
            <p:ph type="dt" sz="half" idx="4294967295"/>
          </p:nvPr>
        </p:nvSpPr>
        <p:spPr>
          <a:xfrm>
            <a:off x="0" y="6480175"/>
            <a:ext cx="1317625" cy="365125"/>
          </a:xfrm>
        </p:spPr>
        <p:txBody>
          <a:bodyPr/>
          <a:lstStyle/>
          <a:p>
            <a:r>
              <a:rPr lang="en-US"/>
              <a:t>October 28, 2022</a:t>
            </a:r>
            <a:endParaRPr lang="en-US" dirty="0"/>
          </a:p>
        </p:txBody>
      </p:sp>
    </p:spTree>
    <p:extLst>
      <p:ext uri="{BB962C8B-B14F-4D97-AF65-F5344CB8AC3E}">
        <p14:creationId xmlns:p14="http://schemas.microsoft.com/office/powerpoint/2010/main" val="2391445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000" dirty="0"/>
              <a:t>Global Distribution Trends: ESG</a:t>
            </a:r>
          </a:p>
        </p:txBody>
      </p:sp>
      <p:sp>
        <p:nvSpPr>
          <p:cNvPr id="4" name="Footer Placeholder 3"/>
          <p:cNvSpPr>
            <a:spLocks noGrp="1"/>
          </p:cNvSpPr>
          <p:nvPr>
            <p:ph type="ftr" sz="quarter" idx="4294967295"/>
          </p:nvPr>
        </p:nvSpPr>
        <p:spPr>
          <a:xfrm>
            <a:off x="2590800" y="6480175"/>
            <a:ext cx="6553200" cy="365125"/>
          </a:xfrm>
        </p:spPr>
        <p:txBody>
          <a:bodyPr/>
          <a:lstStyle/>
          <a:p>
            <a:r>
              <a:rPr lang="en-US"/>
              <a:t>ESG Developments Outside the United States</a:t>
            </a:r>
            <a:endParaRPr lang="en-US" dirty="0"/>
          </a:p>
        </p:txBody>
      </p:sp>
      <p:sp>
        <p:nvSpPr>
          <p:cNvPr id="5" name="Slide Number Placeholder 4"/>
          <p:cNvSpPr>
            <a:spLocks noGrp="1"/>
          </p:cNvSpPr>
          <p:nvPr>
            <p:ph type="sldNum" sz="quarter" idx="4294967295"/>
          </p:nvPr>
        </p:nvSpPr>
        <p:spPr>
          <a:xfrm>
            <a:off x="8196263" y="6477000"/>
            <a:ext cx="947737" cy="365125"/>
          </a:xfrm>
        </p:spPr>
        <p:txBody>
          <a:bodyPr/>
          <a:lstStyle/>
          <a:p>
            <a:fld id="{423ACDEF-398B-4923-BAF3-0AF17CFC972B}" type="slidenum">
              <a:rPr lang="en-US" smtClean="0"/>
              <a:t>3</a:t>
            </a:fld>
            <a:endParaRPr lang="en-US" dirty="0"/>
          </a:p>
        </p:txBody>
      </p:sp>
      <p:sp>
        <p:nvSpPr>
          <p:cNvPr id="6" name="Date Placeholder 5"/>
          <p:cNvSpPr>
            <a:spLocks noGrp="1"/>
          </p:cNvSpPr>
          <p:nvPr>
            <p:ph type="dt" sz="half" idx="4294967295"/>
          </p:nvPr>
        </p:nvSpPr>
        <p:spPr>
          <a:xfrm>
            <a:off x="0" y="6480175"/>
            <a:ext cx="1317625" cy="365125"/>
          </a:xfrm>
        </p:spPr>
        <p:txBody>
          <a:bodyPr/>
          <a:lstStyle/>
          <a:p>
            <a:r>
              <a:rPr lang="en-US"/>
              <a:t>October 28, 2022</a:t>
            </a:r>
            <a:endParaRPr lang="en-US" dirty="0"/>
          </a:p>
        </p:txBody>
      </p:sp>
    </p:spTree>
    <p:extLst>
      <p:ext uri="{BB962C8B-B14F-4D97-AF65-F5344CB8AC3E}">
        <p14:creationId xmlns:p14="http://schemas.microsoft.com/office/powerpoint/2010/main" val="3236917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7CE98-82F6-4AE6-9760-827759C83183}"/>
              </a:ext>
            </a:extLst>
          </p:cNvPr>
          <p:cNvSpPr>
            <a:spLocks noGrp="1"/>
          </p:cNvSpPr>
          <p:nvPr>
            <p:ph type="title"/>
          </p:nvPr>
        </p:nvSpPr>
        <p:spPr/>
        <p:txBody>
          <a:bodyPr/>
          <a:lstStyle/>
          <a:p>
            <a:r>
              <a:rPr lang="en-US" dirty="0"/>
              <a:t>Global Distribution Trends: ESG</a:t>
            </a:r>
          </a:p>
        </p:txBody>
      </p:sp>
      <p:sp>
        <p:nvSpPr>
          <p:cNvPr id="3" name="Content Placeholder 2">
            <a:extLst>
              <a:ext uri="{FF2B5EF4-FFF2-40B4-BE49-F238E27FC236}">
                <a16:creationId xmlns:a16="http://schemas.microsoft.com/office/drawing/2014/main" id="{DA9937D8-760D-45CD-9AF9-C750ED356253}"/>
              </a:ext>
            </a:extLst>
          </p:cNvPr>
          <p:cNvSpPr>
            <a:spLocks noGrp="1"/>
          </p:cNvSpPr>
          <p:nvPr>
            <p:ph idx="1"/>
          </p:nvPr>
        </p:nvSpPr>
        <p:spPr/>
        <p:txBody>
          <a:bodyPr>
            <a:normAutofit/>
          </a:bodyPr>
          <a:lstStyle/>
          <a:p>
            <a:r>
              <a:rPr lang="en-US" sz="2000" dirty="0"/>
              <a:t>ESG has become an increasingly critical component to attracting capital</a:t>
            </a:r>
          </a:p>
          <a:p>
            <a:r>
              <a:rPr lang="en-US" sz="2000" dirty="0"/>
              <a:t>Intense focus on ESG from European, Nordic and Dutch investors</a:t>
            </a:r>
          </a:p>
          <a:p>
            <a:r>
              <a:rPr lang="en-US" sz="2000" dirty="0"/>
              <a:t>Canadian and Australian investors are ahead of the curve – far more than Asia</a:t>
            </a:r>
          </a:p>
          <a:p>
            <a:r>
              <a:rPr lang="en-US" sz="2000" dirty="0"/>
              <a:t>U.S. coastal markets leading the way as the US plays catch-up</a:t>
            </a:r>
          </a:p>
          <a:p>
            <a:r>
              <a:rPr lang="en-US" sz="2000" dirty="0"/>
              <a:t>Marketing in Europe requires regulatory ESG awareness and there are collateral consequences for other product wrappers</a:t>
            </a:r>
          </a:p>
          <a:p>
            <a:endParaRPr lang="en-US" sz="2000" dirty="0"/>
          </a:p>
        </p:txBody>
      </p:sp>
      <p:sp>
        <p:nvSpPr>
          <p:cNvPr id="6" name="Footer Placeholder 5">
            <a:extLst>
              <a:ext uri="{FF2B5EF4-FFF2-40B4-BE49-F238E27FC236}">
                <a16:creationId xmlns:a16="http://schemas.microsoft.com/office/drawing/2014/main" id="{005B9222-C43F-D2C3-B1DC-3B4CFA636A42}"/>
              </a:ext>
            </a:extLst>
          </p:cNvPr>
          <p:cNvSpPr>
            <a:spLocks noGrp="1"/>
          </p:cNvSpPr>
          <p:nvPr>
            <p:ph type="ftr" sz="quarter" idx="3"/>
          </p:nvPr>
        </p:nvSpPr>
        <p:spPr/>
        <p:txBody>
          <a:bodyPr/>
          <a:lstStyle/>
          <a:p>
            <a:r>
              <a:rPr lang="en-US"/>
              <a:t>ESG Developments Outside the United States</a:t>
            </a:r>
            <a:endParaRPr lang="en-US" dirty="0"/>
          </a:p>
        </p:txBody>
      </p:sp>
      <p:sp>
        <p:nvSpPr>
          <p:cNvPr id="5" name="Slide Number Placeholder 4">
            <a:extLst>
              <a:ext uri="{FF2B5EF4-FFF2-40B4-BE49-F238E27FC236}">
                <a16:creationId xmlns:a16="http://schemas.microsoft.com/office/drawing/2014/main" id="{C2CD4D07-9086-4F89-B7D8-3B9F1629B2B0}"/>
              </a:ext>
            </a:extLst>
          </p:cNvPr>
          <p:cNvSpPr>
            <a:spLocks noGrp="1"/>
          </p:cNvSpPr>
          <p:nvPr>
            <p:ph type="sldNum" sz="quarter" idx="4"/>
          </p:nvPr>
        </p:nvSpPr>
        <p:spPr/>
        <p:txBody>
          <a:bodyPr/>
          <a:lstStyle/>
          <a:p>
            <a:fld id="{423ACDEF-398B-4923-BAF3-0AF17CFC972B}" type="slidenum">
              <a:rPr lang="en-US" smtClean="0"/>
              <a:pPr/>
              <a:t>4</a:t>
            </a:fld>
            <a:endParaRPr lang="en-US" dirty="0"/>
          </a:p>
        </p:txBody>
      </p:sp>
      <p:sp>
        <p:nvSpPr>
          <p:cNvPr id="4" name="Date Placeholder 3">
            <a:extLst>
              <a:ext uri="{FF2B5EF4-FFF2-40B4-BE49-F238E27FC236}">
                <a16:creationId xmlns:a16="http://schemas.microsoft.com/office/drawing/2014/main" id="{BC4DB912-ED76-883F-472A-F3680C0F1ECD}"/>
              </a:ext>
            </a:extLst>
          </p:cNvPr>
          <p:cNvSpPr>
            <a:spLocks noGrp="1"/>
          </p:cNvSpPr>
          <p:nvPr>
            <p:ph type="dt" sz="half" idx="2"/>
          </p:nvPr>
        </p:nvSpPr>
        <p:spPr/>
        <p:txBody>
          <a:bodyPr/>
          <a:lstStyle/>
          <a:p>
            <a:r>
              <a:rPr lang="en-US"/>
              <a:t>October 28, 2022</a:t>
            </a:r>
            <a:endParaRPr lang="en-US" dirty="0"/>
          </a:p>
        </p:txBody>
      </p:sp>
    </p:spTree>
    <p:extLst>
      <p:ext uri="{BB962C8B-B14F-4D97-AF65-F5344CB8AC3E}">
        <p14:creationId xmlns:p14="http://schemas.microsoft.com/office/powerpoint/2010/main" val="7679718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000" dirty="0"/>
              <a:t>The Asset Manager Perspective</a:t>
            </a:r>
          </a:p>
        </p:txBody>
      </p:sp>
      <p:sp>
        <p:nvSpPr>
          <p:cNvPr id="4" name="Footer Placeholder 3"/>
          <p:cNvSpPr>
            <a:spLocks noGrp="1"/>
          </p:cNvSpPr>
          <p:nvPr>
            <p:ph type="ftr" sz="quarter" idx="4294967295"/>
          </p:nvPr>
        </p:nvSpPr>
        <p:spPr>
          <a:xfrm>
            <a:off x="2590800" y="6480175"/>
            <a:ext cx="6553200" cy="365125"/>
          </a:xfrm>
        </p:spPr>
        <p:txBody>
          <a:bodyPr/>
          <a:lstStyle/>
          <a:p>
            <a:r>
              <a:rPr lang="en-US"/>
              <a:t>ESG Developments Outside the United States</a:t>
            </a:r>
            <a:endParaRPr lang="en-US" dirty="0"/>
          </a:p>
        </p:txBody>
      </p:sp>
      <p:sp>
        <p:nvSpPr>
          <p:cNvPr id="5" name="Slide Number Placeholder 4"/>
          <p:cNvSpPr>
            <a:spLocks noGrp="1"/>
          </p:cNvSpPr>
          <p:nvPr>
            <p:ph type="sldNum" sz="quarter" idx="4294967295"/>
          </p:nvPr>
        </p:nvSpPr>
        <p:spPr>
          <a:xfrm>
            <a:off x="8196263" y="6477000"/>
            <a:ext cx="947737" cy="365125"/>
          </a:xfrm>
        </p:spPr>
        <p:txBody>
          <a:bodyPr/>
          <a:lstStyle/>
          <a:p>
            <a:fld id="{423ACDEF-398B-4923-BAF3-0AF17CFC972B}" type="slidenum">
              <a:rPr lang="en-US" smtClean="0"/>
              <a:t>5</a:t>
            </a:fld>
            <a:endParaRPr lang="en-US" dirty="0"/>
          </a:p>
        </p:txBody>
      </p:sp>
      <p:sp>
        <p:nvSpPr>
          <p:cNvPr id="6" name="Date Placeholder 5"/>
          <p:cNvSpPr>
            <a:spLocks noGrp="1"/>
          </p:cNvSpPr>
          <p:nvPr>
            <p:ph type="dt" sz="half" idx="4294967295"/>
          </p:nvPr>
        </p:nvSpPr>
        <p:spPr>
          <a:xfrm>
            <a:off x="0" y="6480175"/>
            <a:ext cx="1317625" cy="365125"/>
          </a:xfrm>
        </p:spPr>
        <p:txBody>
          <a:bodyPr/>
          <a:lstStyle/>
          <a:p>
            <a:r>
              <a:rPr lang="en-US"/>
              <a:t>October 28, 2022</a:t>
            </a:r>
            <a:endParaRPr lang="en-US" dirty="0"/>
          </a:p>
        </p:txBody>
      </p:sp>
    </p:spTree>
    <p:extLst>
      <p:ext uri="{BB962C8B-B14F-4D97-AF65-F5344CB8AC3E}">
        <p14:creationId xmlns:p14="http://schemas.microsoft.com/office/powerpoint/2010/main" val="5184185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D04468-20C0-4BC8-8358-A5C22AE3C444}"/>
              </a:ext>
            </a:extLst>
          </p:cNvPr>
          <p:cNvSpPr>
            <a:spLocks noGrp="1"/>
          </p:cNvSpPr>
          <p:nvPr>
            <p:ph type="title"/>
          </p:nvPr>
        </p:nvSpPr>
        <p:spPr>
          <a:xfrm>
            <a:off x="415637" y="457200"/>
            <a:ext cx="8312727" cy="913358"/>
          </a:xfrm>
        </p:spPr>
        <p:txBody>
          <a:bodyPr/>
          <a:lstStyle/>
          <a:p>
            <a:r>
              <a:rPr lang="en-US" dirty="0"/>
              <a:t>Responsible investing at Nuveen</a:t>
            </a:r>
          </a:p>
        </p:txBody>
      </p:sp>
      <p:pic>
        <p:nvPicPr>
          <p:cNvPr id="26" name="Picture 25">
            <a:extLst>
              <a:ext uri="{FF2B5EF4-FFF2-40B4-BE49-F238E27FC236}">
                <a16:creationId xmlns:a16="http://schemas.microsoft.com/office/drawing/2014/main" id="{7CFCE1F0-9279-0442-AEB6-695398B80C4E}"/>
              </a:ext>
            </a:extLst>
          </p:cNvPr>
          <p:cNvPicPr>
            <a:picLocks noChangeAspect="1"/>
          </p:cNvPicPr>
          <p:nvPr/>
        </p:nvPicPr>
        <p:blipFill rotWithShape="1">
          <a:blip r:embed="rId2"/>
          <a:srcRect b="6812"/>
          <a:stretch/>
        </p:blipFill>
        <p:spPr>
          <a:xfrm>
            <a:off x="414530" y="1943632"/>
            <a:ext cx="8318513" cy="2423280"/>
          </a:xfrm>
          <a:prstGeom prst="rect">
            <a:avLst/>
          </a:prstGeom>
          <a:effectLst/>
        </p:spPr>
      </p:pic>
      <p:sp>
        <p:nvSpPr>
          <p:cNvPr id="27" name="Content Placeholder 3">
            <a:extLst>
              <a:ext uri="{FF2B5EF4-FFF2-40B4-BE49-F238E27FC236}">
                <a16:creationId xmlns:a16="http://schemas.microsoft.com/office/drawing/2014/main" id="{9515DE1B-031C-3A42-81D8-8EBFF476FC1F}"/>
              </a:ext>
            </a:extLst>
          </p:cNvPr>
          <p:cNvSpPr txBox="1">
            <a:spLocks/>
          </p:cNvSpPr>
          <p:nvPr/>
        </p:nvSpPr>
        <p:spPr>
          <a:xfrm>
            <a:off x="415637" y="1459985"/>
            <a:ext cx="8312727" cy="415636"/>
          </a:xfrm>
          <a:prstGeom prst="rect">
            <a:avLst/>
          </a:prstGeom>
        </p:spPr>
        <p:txBody>
          <a:bodyPr lIns="0" tIns="0" rIns="0" bIns="0"/>
          <a:lstStyle>
            <a:lvl1pPr marL="0" indent="0" algn="l" defTabSz="502920" rtl="0" eaLnBrk="1" latinLnBrk="0" hangingPunct="1">
              <a:lnSpc>
                <a:spcPts val="2000"/>
              </a:lnSpc>
              <a:spcBef>
                <a:spcPts val="0"/>
              </a:spcBef>
              <a:spcAft>
                <a:spcPts val="432"/>
              </a:spcAft>
              <a:buFont typeface="Arial"/>
              <a:buNone/>
              <a:defRPr sz="1800" kern="1200">
                <a:solidFill>
                  <a:schemeClr val="bg2"/>
                </a:solidFill>
                <a:latin typeface="+mn-lt"/>
                <a:ea typeface="+mn-ea"/>
                <a:cs typeface="+mn-cs"/>
              </a:defRPr>
            </a:lvl1pPr>
            <a:lvl2pPr marL="0" indent="0" algn="l" defTabSz="502920" rtl="0" eaLnBrk="1" latinLnBrk="0" hangingPunct="1">
              <a:lnSpc>
                <a:spcPts val="1400"/>
              </a:lnSpc>
              <a:spcBef>
                <a:spcPts val="432"/>
              </a:spcBef>
              <a:spcAft>
                <a:spcPts val="432"/>
              </a:spcAft>
              <a:buFont typeface="Arial" panose="020B0604020202020204" pitchFamily="34" charset="0"/>
              <a:buNone/>
              <a:defRPr sz="1200" b="1" kern="1200">
                <a:solidFill>
                  <a:schemeClr val="tx2"/>
                </a:solidFill>
                <a:latin typeface="+mn-lt"/>
                <a:ea typeface="+mn-ea"/>
                <a:cs typeface="+mn-cs"/>
              </a:defRPr>
            </a:lvl2pPr>
            <a:lvl3pPr marL="114300" indent="-114300" algn="l" defTabSz="502920" rtl="0" eaLnBrk="1" latinLnBrk="0" hangingPunct="1">
              <a:lnSpc>
                <a:spcPts val="1400"/>
              </a:lnSpc>
              <a:spcBef>
                <a:spcPts val="0"/>
              </a:spcBef>
              <a:spcAft>
                <a:spcPts val="432"/>
              </a:spcAft>
              <a:buFont typeface="Arial" panose="020B0604020202020204" pitchFamily="34" charset="0"/>
              <a:buChar char="•"/>
              <a:defRPr sz="1200" kern="1200">
                <a:solidFill>
                  <a:schemeClr val="tx2"/>
                </a:solidFill>
                <a:latin typeface="+mn-lt"/>
                <a:ea typeface="+mn-ea"/>
                <a:cs typeface="+mn-cs"/>
              </a:defRPr>
            </a:lvl3pPr>
            <a:lvl4pPr marL="342900" indent="-171450" algn="l" defTabSz="502920" rtl="0" eaLnBrk="1" latinLnBrk="0" hangingPunct="1">
              <a:lnSpc>
                <a:spcPts val="1500"/>
              </a:lnSpc>
              <a:spcBef>
                <a:spcPts val="0"/>
              </a:spcBef>
              <a:spcAft>
                <a:spcPts val="0"/>
              </a:spcAft>
              <a:buFont typeface="Georgia" panose="02040502050405020303" pitchFamily="18" charset="0"/>
              <a:buChar char="—"/>
              <a:tabLst>
                <a:tab pos="342900" algn="l"/>
              </a:tabLst>
              <a:defRPr sz="1100" kern="1200">
                <a:solidFill>
                  <a:schemeClr val="tx2"/>
                </a:solidFill>
                <a:latin typeface="+mn-lt"/>
                <a:ea typeface="+mn-ea"/>
                <a:cs typeface="+mn-cs"/>
              </a:defRPr>
            </a:lvl4pPr>
            <a:lvl5pPr marL="514350" indent="-171450" algn="l" defTabSz="502920" rtl="0" eaLnBrk="1" latinLnBrk="0" hangingPunct="1">
              <a:lnSpc>
                <a:spcPts val="1500"/>
              </a:lnSpc>
              <a:spcBef>
                <a:spcPts val="0"/>
              </a:spcBef>
              <a:spcAft>
                <a:spcPts val="0"/>
              </a:spcAft>
              <a:buFont typeface="Arial" panose="020B0604020202020204" pitchFamily="34" charset="0"/>
              <a:buChar char="•"/>
              <a:defRPr sz="900" kern="1200">
                <a:solidFill>
                  <a:schemeClr val="tx2"/>
                </a:solidFill>
                <a:latin typeface="+mn-lt"/>
                <a:ea typeface="+mn-ea"/>
                <a:cs typeface="+mn-cs"/>
              </a:defRPr>
            </a:lvl5pPr>
            <a:lvl6pPr marL="685800" indent="-171450" algn="l" defTabSz="502920" rtl="0" eaLnBrk="1" latinLnBrk="0" hangingPunct="1">
              <a:lnSpc>
                <a:spcPts val="1500"/>
              </a:lnSpc>
              <a:spcBef>
                <a:spcPct val="20000"/>
              </a:spcBef>
              <a:buFont typeface="Georgia" panose="02040502050405020303" pitchFamily="18" charset="0"/>
              <a:buChar char="—"/>
              <a:defRPr sz="900" kern="1200">
                <a:solidFill>
                  <a:schemeClr val="tx2"/>
                </a:solidFill>
                <a:latin typeface="+mn-lt"/>
                <a:ea typeface="+mn-ea"/>
                <a:cs typeface="+mn-cs"/>
              </a:defRPr>
            </a:lvl6pPr>
            <a:lvl7pPr marL="3268980" indent="-251460" algn="l" defTabSz="502920" rtl="0" eaLnBrk="1" latinLnBrk="0" hangingPunct="1">
              <a:spcBef>
                <a:spcPct val="20000"/>
              </a:spcBef>
              <a:buFont typeface="Arial"/>
              <a:buChar char="•"/>
              <a:defRPr sz="22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a:lstStyle>
          <a:p>
            <a:pPr defTabSz="457205">
              <a:lnSpc>
                <a:spcPct val="100000"/>
              </a:lnSpc>
              <a:spcAft>
                <a:spcPts val="0"/>
              </a:spcAft>
            </a:pPr>
            <a:r>
              <a:rPr lang="en-US" sz="1818" dirty="0">
                <a:solidFill>
                  <a:srgbClr val="008FBE"/>
                </a:solidFill>
                <a:latin typeface="Georgia"/>
              </a:rPr>
              <a:t>Our commitment and market leadership</a:t>
            </a:r>
          </a:p>
        </p:txBody>
      </p:sp>
      <p:sp>
        <p:nvSpPr>
          <p:cNvPr id="28" name="TextBox 27">
            <a:extLst>
              <a:ext uri="{FF2B5EF4-FFF2-40B4-BE49-F238E27FC236}">
                <a16:creationId xmlns:a16="http://schemas.microsoft.com/office/drawing/2014/main" id="{2E6490E5-7356-C94F-856C-C8B491F9F2E1}"/>
              </a:ext>
            </a:extLst>
          </p:cNvPr>
          <p:cNvSpPr txBox="1"/>
          <p:nvPr/>
        </p:nvSpPr>
        <p:spPr>
          <a:xfrm>
            <a:off x="1136472" y="2042899"/>
            <a:ext cx="972195" cy="1078575"/>
          </a:xfrm>
          <a:prstGeom prst="rect">
            <a:avLst/>
          </a:prstGeom>
          <a:noFill/>
        </p:spPr>
        <p:txBody>
          <a:bodyPr wrap="square" lIns="0" tIns="0" rIns="0" bIns="0" rtlCol="0">
            <a:noAutofit/>
          </a:bodyPr>
          <a:lstStyle/>
          <a:p>
            <a:pPr defTabSz="463106"/>
            <a:r>
              <a:rPr lang="en-US" sz="2909" b="1" dirty="0">
                <a:solidFill>
                  <a:prstClr val="white"/>
                </a:solidFill>
                <a:latin typeface="Georgia"/>
              </a:rPr>
              <a:t>50</a:t>
            </a:r>
            <a:r>
              <a:rPr lang="en-US" sz="1818" b="1" dirty="0">
                <a:solidFill>
                  <a:prstClr val="white"/>
                </a:solidFill>
                <a:latin typeface="Georgia"/>
              </a:rPr>
              <a:t>+ </a:t>
            </a:r>
          </a:p>
          <a:p>
            <a:pPr defTabSz="463106"/>
            <a:r>
              <a:rPr lang="en-US" sz="1818" b="1" dirty="0">
                <a:solidFill>
                  <a:prstClr val="white"/>
                </a:solidFill>
                <a:latin typeface="Georgia"/>
              </a:rPr>
              <a:t>years</a:t>
            </a:r>
          </a:p>
          <a:p>
            <a:pPr defTabSz="463106"/>
            <a:r>
              <a:rPr lang="en-US" sz="818" dirty="0">
                <a:solidFill>
                  <a:prstClr val="white"/>
                </a:solidFill>
                <a:latin typeface="Georgia"/>
              </a:rPr>
              <a:t>RESPONSIBLE </a:t>
            </a:r>
          </a:p>
          <a:p>
            <a:pPr defTabSz="463106"/>
            <a:r>
              <a:rPr lang="en-US" sz="818" dirty="0">
                <a:solidFill>
                  <a:prstClr val="white"/>
                </a:solidFill>
                <a:latin typeface="Georgia"/>
              </a:rPr>
              <a:t>INVESTING</a:t>
            </a:r>
            <a:r>
              <a:rPr lang="en-US" sz="818" baseline="30000" dirty="0">
                <a:solidFill>
                  <a:prstClr val="white"/>
                </a:solidFill>
                <a:latin typeface="Georgia"/>
              </a:rPr>
              <a:t>1</a:t>
            </a:r>
          </a:p>
        </p:txBody>
      </p:sp>
      <p:sp>
        <p:nvSpPr>
          <p:cNvPr id="29" name="TextBox 28">
            <a:extLst>
              <a:ext uri="{FF2B5EF4-FFF2-40B4-BE49-F238E27FC236}">
                <a16:creationId xmlns:a16="http://schemas.microsoft.com/office/drawing/2014/main" id="{8DBC07A3-8A51-7E4A-A7DE-432704F4E3C5}"/>
              </a:ext>
            </a:extLst>
          </p:cNvPr>
          <p:cNvSpPr txBox="1"/>
          <p:nvPr/>
        </p:nvSpPr>
        <p:spPr>
          <a:xfrm>
            <a:off x="4282728" y="2108852"/>
            <a:ext cx="795375" cy="609600"/>
          </a:xfrm>
          <a:prstGeom prst="rect">
            <a:avLst/>
          </a:prstGeom>
          <a:noFill/>
        </p:spPr>
        <p:txBody>
          <a:bodyPr wrap="square" lIns="0" tIns="0" rIns="0" bIns="0" rtlCol="0">
            <a:noAutofit/>
          </a:bodyPr>
          <a:lstStyle/>
          <a:p>
            <a:pPr defTabSz="463106">
              <a:spcAft>
                <a:spcPts val="600"/>
              </a:spcAft>
            </a:pPr>
            <a:r>
              <a:rPr lang="en-US" sz="2909" b="1" dirty="0">
                <a:solidFill>
                  <a:prstClr val="white"/>
                </a:solidFill>
                <a:latin typeface="Georgia"/>
              </a:rPr>
              <a:t>30</a:t>
            </a:r>
            <a:r>
              <a:rPr lang="en-US" sz="2545" b="1" dirty="0">
                <a:solidFill>
                  <a:prstClr val="white"/>
                </a:solidFill>
                <a:latin typeface="Georgia"/>
              </a:rPr>
              <a:t>+</a:t>
            </a:r>
            <a:endParaRPr lang="en-US" sz="2545" dirty="0">
              <a:solidFill>
                <a:prstClr val="white"/>
              </a:solidFill>
              <a:latin typeface="Georgia"/>
            </a:endParaRPr>
          </a:p>
          <a:p>
            <a:pPr defTabSz="463106">
              <a:spcAft>
                <a:spcPts val="600"/>
              </a:spcAft>
            </a:pPr>
            <a:r>
              <a:rPr lang="en-US" sz="818" dirty="0">
                <a:solidFill>
                  <a:prstClr val="white"/>
                </a:solidFill>
                <a:latin typeface="Georgia"/>
              </a:rPr>
              <a:t>DEDICATED RI SPECIALISTS</a:t>
            </a:r>
            <a:r>
              <a:rPr lang="en-US" sz="818" baseline="30000" dirty="0">
                <a:solidFill>
                  <a:prstClr val="white"/>
                </a:solidFill>
                <a:latin typeface="Georgia"/>
              </a:rPr>
              <a:t>4</a:t>
            </a:r>
          </a:p>
        </p:txBody>
      </p:sp>
      <p:sp>
        <p:nvSpPr>
          <p:cNvPr id="30" name="TextBox 29">
            <a:extLst>
              <a:ext uri="{FF2B5EF4-FFF2-40B4-BE49-F238E27FC236}">
                <a16:creationId xmlns:a16="http://schemas.microsoft.com/office/drawing/2014/main" id="{4AAE66E0-9569-4646-83AB-E6ECD285586C}"/>
              </a:ext>
            </a:extLst>
          </p:cNvPr>
          <p:cNvSpPr txBox="1"/>
          <p:nvPr/>
        </p:nvSpPr>
        <p:spPr>
          <a:xfrm>
            <a:off x="2202962" y="3039470"/>
            <a:ext cx="1913433" cy="1078575"/>
          </a:xfrm>
          <a:prstGeom prst="rect">
            <a:avLst/>
          </a:prstGeom>
          <a:noFill/>
        </p:spPr>
        <p:txBody>
          <a:bodyPr wrap="square" lIns="0" tIns="0" rIns="0" bIns="0" rtlCol="0">
            <a:noAutofit/>
          </a:bodyPr>
          <a:lstStyle/>
          <a:p>
            <a:pPr defTabSz="463106"/>
            <a:r>
              <a:rPr lang="en-US" sz="818" dirty="0">
                <a:solidFill>
                  <a:prstClr val="white"/>
                </a:solidFill>
                <a:latin typeface="Georgia"/>
              </a:rPr>
              <a:t>NET ZERO COMMITMENTS: </a:t>
            </a:r>
          </a:p>
          <a:p>
            <a:pPr defTabSz="463106">
              <a:lnSpc>
                <a:spcPts val="1364"/>
              </a:lnSpc>
            </a:pPr>
            <a:r>
              <a:rPr lang="en-US" sz="1091" b="1" dirty="0">
                <a:solidFill>
                  <a:prstClr val="white"/>
                </a:solidFill>
                <a:latin typeface="Georgia"/>
              </a:rPr>
              <a:t>TOTAL</a:t>
            </a:r>
            <a:r>
              <a:rPr lang="en-US" sz="1455" dirty="0">
                <a:solidFill>
                  <a:prstClr val="white"/>
                </a:solidFill>
                <a:latin typeface="Georgia"/>
              </a:rPr>
              <a:t> </a:t>
            </a:r>
          </a:p>
          <a:p>
            <a:pPr defTabSz="463106">
              <a:lnSpc>
                <a:spcPts val="2636"/>
              </a:lnSpc>
            </a:pPr>
            <a:r>
              <a:rPr lang="en-US" sz="1818" b="1" dirty="0">
                <a:solidFill>
                  <a:prstClr val="white"/>
                </a:solidFill>
                <a:latin typeface="Georgia"/>
              </a:rPr>
              <a:t>$</a:t>
            </a:r>
            <a:r>
              <a:rPr lang="en-US" sz="2909" b="1" dirty="0">
                <a:solidFill>
                  <a:prstClr val="white"/>
                </a:solidFill>
                <a:latin typeface="Georgia"/>
              </a:rPr>
              <a:t>441.9</a:t>
            </a:r>
            <a:r>
              <a:rPr lang="en-US" sz="2000" b="1" dirty="0">
                <a:solidFill>
                  <a:prstClr val="white"/>
                </a:solidFill>
                <a:latin typeface="Georgia"/>
              </a:rPr>
              <a:t>B</a:t>
            </a:r>
            <a:r>
              <a:rPr lang="en-US" sz="1818" baseline="50000" dirty="0">
                <a:solidFill>
                  <a:prstClr val="white"/>
                </a:solidFill>
                <a:latin typeface="Georgia"/>
              </a:rPr>
              <a:t>3</a:t>
            </a:r>
          </a:p>
          <a:p>
            <a:pPr defTabSz="463106">
              <a:spcBef>
                <a:spcPts val="545"/>
              </a:spcBef>
            </a:pPr>
            <a:r>
              <a:rPr lang="en-US" sz="818" dirty="0">
                <a:solidFill>
                  <a:prstClr val="white"/>
                </a:solidFill>
                <a:latin typeface="Georgia"/>
              </a:rPr>
              <a:t>TIAA GENERAL ACCOUNT: </a:t>
            </a:r>
            <a:r>
              <a:rPr lang="en-US" sz="818" b="1" dirty="0">
                <a:solidFill>
                  <a:prstClr val="white"/>
                </a:solidFill>
                <a:latin typeface="Georgia"/>
              </a:rPr>
              <a:t>$293.1B</a:t>
            </a:r>
            <a:endParaRPr lang="en-US" sz="818" baseline="30000" dirty="0">
              <a:solidFill>
                <a:prstClr val="white"/>
              </a:solidFill>
              <a:latin typeface="Georgia"/>
            </a:endParaRPr>
          </a:p>
          <a:p>
            <a:pPr defTabSz="463106"/>
            <a:r>
              <a:rPr lang="en-US" sz="818" dirty="0">
                <a:solidFill>
                  <a:prstClr val="white"/>
                </a:solidFill>
                <a:latin typeface="Georgia"/>
              </a:rPr>
              <a:t>NUVEEN REAL ESTATE: </a:t>
            </a:r>
            <a:r>
              <a:rPr lang="en-US" sz="818" b="1" dirty="0">
                <a:solidFill>
                  <a:prstClr val="white"/>
                </a:solidFill>
                <a:latin typeface="Georgia"/>
              </a:rPr>
              <a:t>$148.7B</a:t>
            </a:r>
            <a:endParaRPr lang="en-US" sz="818" b="1" baseline="30000" dirty="0">
              <a:solidFill>
                <a:prstClr val="white"/>
              </a:solidFill>
              <a:latin typeface="Georgia"/>
            </a:endParaRPr>
          </a:p>
        </p:txBody>
      </p:sp>
      <p:sp>
        <p:nvSpPr>
          <p:cNvPr id="31" name="TextBox 30">
            <a:extLst>
              <a:ext uri="{FF2B5EF4-FFF2-40B4-BE49-F238E27FC236}">
                <a16:creationId xmlns:a16="http://schemas.microsoft.com/office/drawing/2014/main" id="{8C813B33-8E4B-B049-9585-C230451FC5F6}"/>
              </a:ext>
            </a:extLst>
          </p:cNvPr>
          <p:cNvSpPr txBox="1"/>
          <p:nvPr/>
        </p:nvSpPr>
        <p:spPr>
          <a:xfrm>
            <a:off x="2206417" y="2062030"/>
            <a:ext cx="1315678" cy="750309"/>
          </a:xfrm>
          <a:prstGeom prst="rect">
            <a:avLst/>
          </a:prstGeom>
          <a:noFill/>
        </p:spPr>
        <p:txBody>
          <a:bodyPr wrap="square" lIns="0" tIns="0" rIns="0" bIns="0" rtlCol="0">
            <a:noAutofit/>
          </a:bodyPr>
          <a:lstStyle/>
          <a:p>
            <a:pPr defTabSz="463106"/>
            <a:r>
              <a:rPr lang="en-US" sz="2909" b="1" dirty="0">
                <a:solidFill>
                  <a:prstClr val="white"/>
                </a:solidFill>
                <a:latin typeface="Georgia"/>
              </a:rPr>
              <a:t>790</a:t>
            </a:r>
          </a:p>
          <a:p>
            <a:pPr defTabSz="463106"/>
            <a:r>
              <a:rPr lang="en-US" sz="818" dirty="0">
                <a:solidFill>
                  <a:prstClr val="white"/>
                </a:solidFill>
                <a:latin typeface="Georgia"/>
              </a:rPr>
              <a:t>ESG ENGAGEMENT OUTCOMES IN 2021</a:t>
            </a:r>
            <a:r>
              <a:rPr lang="en-US" sz="818" baseline="30000" dirty="0">
                <a:solidFill>
                  <a:prstClr val="white"/>
                </a:solidFill>
                <a:latin typeface="Georgia"/>
              </a:rPr>
              <a:t>2</a:t>
            </a:r>
          </a:p>
        </p:txBody>
      </p:sp>
      <p:sp>
        <p:nvSpPr>
          <p:cNvPr id="32" name="TextBox 31">
            <a:extLst>
              <a:ext uri="{FF2B5EF4-FFF2-40B4-BE49-F238E27FC236}">
                <a16:creationId xmlns:a16="http://schemas.microsoft.com/office/drawing/2014/main" id="{0A8A371D-EB4E-4A41-AE72-2243D29B04D8}"/>
              </a:ext>
            </a:extLst>
          </p:cNvPr>
          <p:cNvSpPr txBox="1"/>
          <p:nvPr/>
        </p:nvSpPr>
        <p:spPr>
          <a:xfrm>
            <a:off x="4283543" y="3058826"/>
            <a:ext cx="921074" cy="455889"/>
          </a:xfrm>
          <a:prstGeom prst="rect">
            <a:avLst/>
          </a:prstGeom>
          <a:noFill/>
        </p:spPr>
        <p:txBody>
          <a:bodyPr wrap="square" lIns="0" tIns="0" rIns="0" bIns="0" rtlCol="0">
            <a:noAutofit/>
          </a:bodyPr>
          <a:lstStyle/>
          <a:p>
            <a:pPr defTabSz="463106">
              <a:spcAft>
                <a:spcPts val="600"/>
              </a:spcAft>
            </a:pPr>
            <a:r>
              <a:rPr lang="en-US" sz="2909" b="1" dirty="0">
                <a:solidFill>
                  <a:prstClr val="white"/>
                </a:solidFill>
                <a:latin typeface="Georgia"/>
              </a:rPr>
              <a:t>15 </a:t>
            </a:r>
          </a:p>
          <a:p>
            <a:pPr defTabSz="463106">
              <a:spcAft>
                <a:spcPts val="600"/>
              </a:spcAft>
            </a:pPr>
            <a:r>
              <a:rPr lang="en-US" sz="818" dirty="0">
                <a:solidFill>
                  <a:prstClr val="white"/>
                </a:solidFill>
                <a:latin typeface="Georgia"/>
              </a:rPr>
              <a:t>PROPRIETARY INVESTMENT TOOLS AND FRAMEWORKS</a:t>
            </a:r>
            <a:r>
              <a:rPr lang="en-US" sz="818" baseline="30000" dirty="0">
                <a:solidFill>
                  <a:prstClr val="white"/>
                </a:solidFill>
                <a:latin typeface="Georgia"/>
              </a:rPr>
              <a:t>5</a:t>
            </a:r>
          </a:p>
        </p:txBody>
      </p:sp>
      <p:grpSp>
        <p:nvGrpSpPr>
          <p:cNvPr id="18" name="Group 17">
            <a:extLst>
              <a:ext uri="{FF2B5EF4-FFF2-40B4-BE49-F238E27FC236}">
                <a16:creationId xmlns:a16="http://schemas.microsoft.com/office/drawing/2014/main" id="{67698807-2E4D-C445-AF07-207F0E7A5604}"/>
              </a:ext>
            </a:extLst>
          </p:cNvPr>
          <p:cNvGrpSpPr/>
          <p:nvPr/>
        </p:nvGrpSpPr>
        <p:grpSpPr>
          <a:xfrm>
            <a:off x="3323601" y="4728712"/>
            <a:ext cx="1233308" cy="678079"/>
            <a:chOff x="3655960" y="5440633"/>
            <a:chExt cx="1356639" cy="745887"/>
          </a:xfrm>
        </p:grpSpPr>
        <p:pic>
          <p:nvPicPr>
            <p:cNvPr id="33" name="Picture 4" descr="Morningstar | Empowering Investor Success">
              <a:extLst>
                <a:ext uri="{FF2B5EF4-FFF2-40B4-BE49-F238E27FC236}">
                  <a16:creationId xmlns:a16="http://schemas.microsoft.com/office/drawing/2014/main" id="{234F710B-8F75-7F4C-BB8A-2DF538BABF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5960" y="5440633"/>
              <a:ext cx="1289009" cy="367368"/>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B6E5E0D6-017B-8A4A-8102-9732792DF93C}"/>
                </a:ext>
              </a:extLst>
            </p:cNvPr>
            <p:cNvSpPr txBox="1"/>
            <p:nvPr/>
          </p:nvSpPr>
          <p:spPr>
            <a:xfrm>
              <a:off x="3655960" y="5926898"/>
              <a:ext cx="1356639" cy="259622"/>
            </a:xfrm>
            <a:prstGeom prst="rect">
              <a:avLst/>
            </a:prstGeom>
            <a:noFill/>
          </p:spPr>
          <p:txBody>
            <a:bodyPr wrap="square" lIns="0" tIns="0" rIns="0" bIns="0" rtlCol="0">
              <a:noAutofit/>
            </a:bodyPr>
            <a:lstStyle/>
            <a:p>
              <a:pPr algn="ctr" defTabSz="463106"/>
              <a:r>
                <a:rPr lang="en-US" sz="818" dirty="0">
                  <a:solidFill>
                    <a:srgbClr val="263746"/>
                  </a:solidFill>
                  <a:latin typeface="Georgia"/>
                </a:rPr>
                <a:t>ADVANCED </a:t>
              </a:r>
            </a:p>
            <a:p>
              <a:pPr algn="ctr" defTabSz="463106"/>
              <a:r>
                <a:rPr lang="en-US" sz="1273" b="1" dirty="0">
                  <a:solidFill>
                    <a:srgbClr val="00AD97"/>
                  </a:solidFill>
                  <a:latin typeface="Georgia"/>
                </a:rPr>
                <a:t>ESG Manager </a:t>
              </a:r>
            </a:p>
            <a:p>
              <a:pPr algn="ctr" defTabSz="463106"/>
              <a:r>
                <a:rPr lang="en-US" sz="818" dirty="0">
                  <a:solidFill>
                    <a:srgbClr val="263746"/>
                  </a:solidFill>
                  <a:latin typeface="Georgia"/>
                </a:rPr>
                <a:t>RATING</a:t>
              </a:r>
              <a:r>
                <a:rPr lang="en-US" sz="818" baseline="30000" dirty="0">
                  <a:solidFill>
                    <a:srgbClr val="263746"/>
                  </a:solidFill>
                  <a:latin typeface="Georgia"/>
                </a:rPr>
                <a:t>11</a:t>
              </a:r>
            </a:p>
          </p:txBody>
        </p:sp>
      </p:grpSp>
      <p:grpSp>
        <p:nvGrpSpPr>
          <p:cNvPr id="17" name="Group 16">
            <a:extLst>
              <a:ext uri="{FF2B5EF4-FFF2-40B4-BE49-F238E27FC236}">
                <a16:creationId xmlns:a16="http://schemas.microsoft.com/office/drawing/2014/main" id="{FD6E3F8C-0997-EA40-9FA1-C14BEFB57D94}"/>
              </a:ext>
            </a:extLst>
          </p:cNvPr>
          <p:cNvGrpSpPr/>
          <p:nvPr/>
        </p:nvGrpSpPr>
        <p:grpSpPr>
          <a:xfrm>
            <a:off x="1622569" y="4688254"/>
            <a:ext cx="1448089" cy="827674"/>
            <a:chOff x="1784826" y="5396129"/>
            <a:chExt cx="1592898" cy="910441"/>
          </a:xfrm>
        </p:grpSpPr>
        <p:sp>
          <p:nvSpPr>
            <p:cNvPr id="36" name="TextBox 35">
              <a:extLst>
                <a:ext uri="{FF2B5EF4-FFF2-40B4-BE49-F238E27FC236}">
                  <a16:creationId xmlns:a16="http://schemas.microsoft.com/office/drawing/2014/main" id="{25B9CDF2-26EA-9947-942B-5E10D2253DD2}"/>
                </a:ext>
              </a:extLst>
            </p:cNvPr>
            <p:cNvSpPr txBox="1"/>
            <p:nvPr/>
          </p:nvSpPr>
          <p:spPr>
            <a:xfrm>
              <a:off x="1784826" y="5949640"/>
              <a:ext cx="1592898" cy="356930"/>
            </a:xfrm>
            <a:prstGeom prst="rect">
              <a:avLst/>
            </a:prstGeom>
            <a:noFill/>
          </p:spPr>
          <p:txBody>
            <a:bodyPr wrap="square" lIns="0" tIns="0" rIns="0" bIns="0" rtlCol="0">
              <a:noAutofit/>
            </a:bodyPr>
            <a:lstStyle/>
            <a:p>
              <a:pPr algn="ctr" defTabSz="463106">
                <a:spcAft>
                  <a:spcPts val="600"/>
                </a:spcAft>
              </a:pPr>
              <a:r>
                <a:rPr lang="en-US" sz="1273" b="1" dirty="0">
                  <a:solidFill>
                    <a:srgbClr val="00AD97"/>
                  </a:solidFill>
                  <a:latin typeface="Georgia"/>
                </a:rPr>
                <a:t>1</a:t>
              </a:r>
              <a:r>
                <a:rPr lang="en-US" sz="1273" b="1" baseline="30000" dirty="0">
                  <a:solidFill>
                    <a:srgbClr val="00AD97"/>
                  </a:solidFill>
                  <a:latin typeface="Georgia"/>
                </a:rPr>
                <a:t>st</a:t>
              </a:r>
              <a:r>
                <a:rPr lang="en-US" sz="1273" b="1" dirty="0">
                  <a:solidFill>
                    <a:srgbClr val="00AD97"/>
                  </a:solidFill>
                  <a:latin typeface="Georgia"/>
                </a:rPr>
                <a:t> US Manager</a:t>
              </a:r>
              <a:br>
                <a:rPr lang="en-US" sz="1600" dirty="0">
                  <a:solidFill>
                    <a:srgbClr val="263746"/>
                  </a:solidFill>
                  <a:latin typeface="Georgia"/>
                </a:rPr>
              </a:br>
              <a:r>
                <a:rPr lang="en-US" sz="727" dirty="0">
                  <a:solidFill>
                    <a:srgbClr val="263746"/>
                  </a:solidFill>
                  <a:latin typeface="Georgia"/>
                </a:rPr>
                <a:t>TO VERIFY AGAINST IFCS </a:t>
              </a:r>
              <a:br>
                <a:rPr lang="en-US" sz="727" dirty="0">
                  <a:solidFill>
                    <a:srgbClr val="263746"/>
                  </a:solidFill>
                  <a:latin typeface="Georgia"/>
                </a:rPr>
              </a:br>
              <a:r>
                <a:rPr lang="en-US" sz="727" dirty="0">
                  <a:solidFill>
                    <a:srgbClr val="263746"/>
                  </a:solidFill>
                  <a:latin typeface="Georgia"/>
                </a:rPr>
                <a:t>OPERATING PRINCIPLES FOR </a:t>
              </a:r>
              <a:br>
                <a:rPr lang="en-US" sz="727" dirty="0">
                  <a:solidFill>
                    <a:srgbClr val="263746"/>
                  </a:solidFill>
                  <a:latin typeface="Georgia"/>
                </a:rPr>
              </a:br>
              <a:r>
                <a:rPr lang="en-US" sz="727" dirty="0">
                  <a:solidFill>
                    <a:srgbClr val="263746"/>
                  </a:solidFill>
                  <a:latin typeface="Georgia"/>
                </a:rPr>
                <a:t>IMPACT MANAGEMENT</a:t>
              </a:r>
              <a:r>
                <a:rPr lang="en-US" sz="727" baseline="40000" dirty="0">
                  <a:solidFill>
                    <a:srgbClr val="263746"/>
                  </a:solidFill>
                  <a:latin typeface="Georgia"/>
                </a:rPr>
                <a:t>10</a:t>
              </a:r>
              <a:endParaRPr lang="en-US" sz="800" baseline="40000" dirty="0">
                <a:solidFill>
                  <a:srgbClr val="263746"/>
                </a:solidFill>
                <a:latin typeface="Georgia"/>
              </a:endParaRPr>
            </a:p>
          </p:txBody>
        </p:sp>
        <p:pic>
          <p:nvPicPr>
            <p:cNvPr id="43" name="Picture 42">
              <a:extLst>
                <a:ext uri="{FF2B5EF4-FFF2-40B4-BE49-F238E27FC236}">
                  <a16:creationId xmlns:a16="http://schemas.microsoft.com/office/drawing/2014/main" id="{7F4A8196-17BF-3642-A614-55D24830A746}"/>
                </a:ext>
              </a:extLst>
            </p:cNvPr>
            <p:cNvPicPr>
              <a:picLocks noChangeAspect="1"/>
            </p:cNvPicPr>
            <p:nvPr/>
          </p:nvPicPr>
          <p:blipFill>
            <a:blip r:embed="rId4"/>
            <a:stretch>
              <a:fillRect/>
            </a:stretch>
          </p:blipFill>
          <p:spPr>
            <a:xfrm>
              <a:off x="2049829" y="5396129"/>
              <a:ext cx="1060791" cy="499969"/>
            </a:xfrm>
            <a:prstGeom prst="rect">
              <a:avLst/>
            </a:prstGeom>
          </p:spPr>
        </p:pic>
      </p:grpSp>
      <p:grpSp>
        <p:nvGrpSpPr>
          <p:cNvPr id="16" name="Group 15">
            <a:extLst>
              <a:ext uri="{FF2B5EF4-FFF2-40B4-BE49-F238E27FC236}">
                <a16:creationId xmlns:a16="http://schemas.microsoft.com/office/drawing/2014/main" id="{EE3B150D-FB53-034C-B199-5BAB00EF3318}"/>
              </a:ext>
            </a:extLst>
          </p:cNvPr>
          <p:cNvGrpSpPr/>
          <p:nvPr/>
        </p:nvGrpSpPr>
        <p:grpSpPr>
          <a:xfrm>
            <a:off x="371747" y="4654960"/>
            <a:ext cx="1090816" cy="841799"/>
            <a:chOff x="408922" y="5359505"/>
            <a:chExt cx="1199898" cy="925979"/>
          </a:xfrm>
        </p:grpSpPr>
        <p:sp>
          <p:nvSpPr>
            <p:cNvPr id="35" name="TextBox 34">
              <a:extLst>
                <a:ext uri="{FF2B5EF4-FFF2-40B4-BE49-F238E27FC236}">
                  <a16:creationId xmlns:a16="http://schemas.microsoft.com/office/drawing/2014/main" id="{3728FE0D-41C3-434E-A5C0-1D2EB7D1E02B}"/>
                </a:ext>
              </a:extLst>
            </p:cNvPr>
            <p:cNvSpPr txBox="1"/>
            <p:nvPr/>
          </p:nvSpPr>
          <p:spPr>
            <a:xfrm>
              <a:off x="457199" y="5928554"/>
              <a:ext cx="1151621" cy="356930"/>
            </a:xfrm>
            <a:prstGeom prst="rect">
              <a:avLst/>
            </a:prstGeom>
            <a:noFill/>
          </p:spPr>
          <p:txBody>
            <a:bodyPr wrap="square" lIns="0" tIns="0" rIns="0" bIns="0" rtlCol="0">
              <a:noAutofit/>
            </a:bodyPr>
            <a:lstStyle/>
            <a:p>
              <a:pPr algn="ctr" defTabSz="463106"/>
              <a:r>
                <a:rPr lang="en-US" sz="1273" b="1" dirty="0">
                  <a:solidFill>
                    <a:srgbClr val="00AD97"/>
                  </a:solidFill>
                  <a:latin typeface="Georgia"/>
                </a:rPr>
                <a:t>A+/A </a:t>
              </a:r>
            </a:p>
            <a:p>
              <a:pPr algn="ctr" defTabSz="463106"/>
              <a:r>
                <a:rPr lang="en-US" sz="818" dirty="0">
                  <a:solidFill>
                    <a:srgbClr val="263746"/>
                  </a:solidFill>
                  <a:latin typeface="Georgia"/>
                </a:rPr>
                <a:t>ASSESSMENT</a:t>
              </a:r>
              <a:r>
                <a:rPr lang="en-US" sz="818" baseline="50000" dirty="0">
                  <a:solidFill>
                    <a:srgbClr val="263746"/>
                  </a:solidFill>
                  <a:latin typeface="Georgia"/>
                </a:rPr>
                <a:t>9</a:t>
              </a:r>
              <a:endParaRPr lang="en-US" sz="727" baseline="50000" dirty="0">
                <a:solidFill>
                  <a:srgbClr val="263746"/>
                </a:solidFill>
                <a:latin typeface="Georgia"/>
              </a:endParaRPr>
            </a:p>
          </p:txBody>
        </p:sp>
        <p:pic>
          <p:nvPicPr>
            <p:cNvPr id="46" name="Picture 45">
              <a:extLst>
                <a:ext uri="{FF2B5EF4-FFF2-40B4-BE49-F238E27FC236}">
                  <a16:creationId xmlns:a16="http://schemas.microsoft.com/office/drawing/2014/main" id="{A126FD79-A7FB-1446-AC8A-636F0B0243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922" y="5359505"/>
              <a:ext cx="1043271" cy="529623"/>
            </a:xfrm>
            <a:prstGeom prst="rect">
              <a:avLst/>
            </a:prstGeom>
            <a:effectLst/>
          </p:spPr>
        </p:pic>
      </p:grpSp>
      <p:grpSp>
        <p:nvGrpSpPr>
          <p:cNvPr id="19" name="Group 18">
            <a:extLst>
              <a:ext uri="{FF2B5EF4-FFF2-40B4-BE49-F238E27FC236}">
                <a16:creationId xmlns:a16="http://schemas.microsoft.com/office/drawing/2014/main" id="{C121A0B7-9D55-D741-A697-4B854F2B3B7B}"/>
              </a:ext>
            </a:extLst>
          </p:cNvPr>
          <p:cNvGrpSpPr/>
          <p:nvPr/>
        </p:nvGrpSpPr>
        <p:grpSpPr>
          <a:xfrm>
            <a:off x="5065619" y="4741558"/>
            <a:ext cx="3679733" cy="1047034"/>
            <a:chOff x="5572181" y="5454763"/>
            <a:chExt cx="4047706" cy="1151737"/>
          </a:xfrm>
        </p:grpSpPr>
        <p:pic>
          <p:nvPicPr>
            <p:cNvPr id="45" name="Picture 44">
              <a:extLst>
                <a:ext uri="{FF2B5EF4-FFF2-40B4-BE49-F238E27FC236}">
                  <a16:creationId xmlns:a16="http://schemas.microsoft.com/office/drawing/2014/main" id="{22B05D7A-E2E9-E84F-9E74-6B813FAAA61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602" r="9687"/>
            <a:stretch/>
          </p:blipFill>
          <p:spPr>
            <a:xfrm>
              <a:off x="8587606" y="5454763"/>
              <a:ext cx="1032281" cy="1151737"/>
            </a:xfrm>
            <a:prstGeom prst="rect">
              <a:avLst/>
            </a:prstGeom>
            <a:ln>
              <a:noFill/>
            </a:ln>
          </p:spPr>
        </p:pic>
        <p:pic>
          <p:nvPicPr>
            <p:cNvPr id="37" name="Picture 4" descr="Image result for icgn">
              <a:extLst>
                <a:ext uri="{FF2B5EF4-FFF2-40B4-BE49-F238E27FC236}">
                  <a16:creationId xmlns:a16="http://schemas.microsoft.com/office/drawing/2014/main" id="{5EBDBBDC-17E1-7C40-84B1-16D15FC0537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4445" b="24889"/>
            <a:stretch/>
          </p:blipFill>
          <p:spPr bwMode="auto">
            <a:xfrm>
              <a:off x="5600898" y="5465900"/>
              <a:ext cx="908111" cy="46010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275F1CF7-CDB9-CF4A-81DA-5677EE4829B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04878" y="5965905"/>
              <a:ext cx="899746" cy="587045"/>
            </a:xfrm>
            <a:prstGeom prst="rect">
              <a:avLst/>
            </a:prstGeom>
            <a:ln>
              <a:noFill/>
              <a:prstDash val="dash"/>
            </a:ln>
            <a:effectLst/>
          </p:spPr>
        </p:pic>
        <p:grpSp>
          <p:nvGrpSpPr>
            <p:cNvPr id="39" name="Group 38">
              <a:extLst>
                <a:ext uri="{FF2B5EF4-FFF2-40B4-BE49-F238E27FC236}">
                  <a16:creationId xmlns:a16="http://schemas.microsoft.com/office/drawing/2014/main" id="{CF4674E8-7AE6-F646-8237-61FA9CCBD000}"/>
                </a:ext>
              </a:extLst>
            </p:cNvPr>
            <p:cNvGrpSpPr/>
            <p:nvPr/>
          </p:nvGrpSpPr>
          <p:grpSpPr>
            <a:xfrm>
              <a:off x="6559863" y="5901502"/>
              <a:ext cx="809312" cy="335844"/>
              <a:chOff x="4043893" y="3485405"/>
              <a:chExt cx="853211" cy="354061"/>
            </a:xfrm>
            <a:effectLst/>
          </p:grpSpPr>
          <p:pic>
            <p:nvPicPr>
              <p:cNvPr id="40" name="Picture 49" descr="Home | Global Investors for Sustainable Development Alliance">
                <a:extLst>
                  <a:ext uri="{FF2B5EF4-FFF2-40B4-BE49-F238E27FC236}">
                    <a16:creationId xmlns:a16="http://schemas.microsoft.com/office/drawing/2014/main" id="{0A23084E-71A6-7940-8B45-477880A8263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43893" y="3485405"/>
                <a:ext cx="354061" cy="35406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FC3375A6-E6F4-604C-B06F-D9BBC60AC8AA}"/>
                  </a:ext>
                </a:extLst>
              </p:cNvPr>
              <p:cNvPicPr>
                <a:picLocks noChangeAspect="1"/>
              </p:cNvPicPr>
              <p:nvPr/>
            </p:nvPicPr>
            <p:blipFill>
              <a:blip r:embed="rId10"/>
              <a:stretch>
                <a:fillRect/>
              </a:stretch>
            </p:blipFill>
            <p:spPr>
              <a:xfrm>
                <a:off x="4414827" y="3584934"/>
                <a:ext cx="482277" cy="200949"/>
              </a:xfrm>
              <a:prstGeom prst="rect">
                <a:avLst/>
              </a:prstGeom>
            </p:spPr>
          </p:pic>
        </p:grpSp>
        <p:pic>
          <p:nvPicPr>
            <p:cNvPr id="42" name="Picture 4" descr="Feb 12, 2020 The Recommendations by the TCFD | Brother">
              <a:extLst>
                <a:ext uri="{FF2B5EF4-FFF2-40B4-BE49-F238E27FC236}">
                  <a16:creationId xmlns:a16="http://schemas.microsoft.com/office/drawing/2014/main" id="{7C1BE086-4A85-1B45-A191-F5B0C385FCB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72181" y="6278098"/>
              <a:ext cx="997611" cy="230929"/>
            </a:xfrm>
            <a:prstGeom prst="rect">
              <a:avLst/>
            </a:prstGeom>
            <a:noFill/>
            <a:effectLst/>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D85C5F1F-6D33-9040-A2F2-D910FC4234D6}"/>
                </a:ext>
              </a:extLst>
            </p:cNvPr>
            <p:cNvSpPr txBox="1"/>
            <p:nvPr/>
          </p:nvSpPr>
          <p:spPr>
            <a:xfrm>
              <a:off x="7633570" y="5536631"/>
              <a:ext cx="772143" cy="260056"/>
            </a:xfrm>
            <a:prstGeom prst="rect">
              <a:avLst/>
            </a:prstGeom>
            <a:noFill/>
          </p:spPr>
          <p:txBody>
            <a:bodyPr wrap="square" lIns="0" tIns="0" rIns="0" bIns="0" rtlCol="0">
              <a:noAutofit/>
            </a:bodyPr>
            <a:lstStyle/>
            <a:p>
              <a:pPr defTabSz="914088">
                <a:spcAft>
                  <a:spcPts val="600"/>
                </a:spcAft>
                <a:defRPr/>
              </a:pPr>
              <a:r>
                <a:rPr lang="en-US" sz="727" dirty="0">
                  <a:solidFill>
                    <a:srgbClr val="263746"/>
                  </a:solidFill>
                  <a:latin typeface="Georgia"/>
                </a:rPr>
                <a:t>FARMLAND GUIDELINES</a:t>
              </a:r>
            </a:p>
          </p:txBody>
        </p:sp>
        <p:pic>
          <p:nvPicPr>
            <p:cNvPr id="48" name="Picture 47">
              <a:extLst>
                <a:ext uri="{FF2B5EF4-FFF2-40B4-BE49-F238E27FC236}">
                  <a16:creationId xmlns:a16="http://schemas.microsoft.com/office/drawing/2014/main" id="{FBA17F06-119B-C642-B107-9352E862B2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1712" y="5454764"/>
              <a:ext cx="673532" cy="341923"/>
            </a:xfrm>
            <a:prstGeom prst="rect">
              <a:avLst/>
            </a:prstGeom>
          </p:spPr>
        </p:pic>
      </p:grpSp>
      <p:sp>
        <p:nvSpPr>
          <p:cNvPr id="53" name="TextBox 52">
            <a:extLst>
              <a:ext uri="{FF2B5EF4-FFF2-40B4-BE49-F238E27FC236}">
                <a16:creationId xmlns:a16="http://schemas.microsoft.com/office/drawing/2014/main" id="{D4323CAE-3CAE-D340-B60C-D8DAD8C9FC7D}"/>
              </a:ext>
            </a:extLst>
          </p:cNvPr>
          <p:cNvSpPr txBox="1"/>
          <p:nvPr/>
        </p:nvSpPr>
        <p:spPr>
          <a:xfrm>
            <a:off x="5319707" y="2173588"/>
            <a:ext cx="1236076" cy="1118756"/>
          </a:xfrm>
          <a:prstGeom prst="rect">
            <a:avLst/>
          </a:prstGeom>
          <a:noFill/>
        </p:spPr>
        <p:txBody>
          <a:bodyPr wrap="square" lIns="0" tIns="0" rIns="0" bIns="0" rtlCol="0">
            <a:noAutofit/>
          </a:bodyPr>
          <a:lstStyle/>
          <a:p>
            <a:pPr defTabSz="463106"/>
            <a:r>
              <a:rPr lang="en-US" sz="818" dirty="0">
                <a:solidFill>
                  <a:prstClr val="white"/>
                </a:solidFill>
                <a:latin typeface="Georgia"/>
              </a:rPr>
              <a:t>NAMED TO UN PRI’S</a:t>
            </a:r>
          </a:p>
          <a:p>
            <a:pPr defTabSz="463106"/>
            <a:r>
              <a:rPr lang="en-US" sz="1818" b="1" dirty="0">
                <a:solidFill>
                  <a:prstClr val="white"/>
                </a:solidFill>
                <a:latin typeface="Georgia"/>
              </a:rPr>
              <a:t>2020</a:t>
            </a:r>
          </a:p>
          <a:p>
            <a:pPr defTabSz="463106"/>
            <a:r>
              <a:rPr lang="en-US" sz="1818" b="1" dirty="0">
                <a:solidFill>
                  <a:prstClr val="white"/>
                </a:solidFill>
                <a:latin typeface="Georgia"/>
              </a:rPr>
              <a:t>Leaders’</a:t>
            </a:r>
          </a:p>
          <a:p>
            <a:pPr defTabSz="463106"/>
            <a:r>
              <a:rPr lang="en-US" sz="1818" b="1" dirty="0">
                <a:solidFill>
                  <a:prstClr val="white"/>
                </a:solidFill>
                <a:latin typeface="Georgia"/>
              </a:rPr>
              <a:t>Group</a:t>
            </a:r>
            <a:r>
              <a:rPr lang="en-US" sz="1818" baseline="30000" dirty="0">
                <a:solidFill>
                  <a:prstClr val="white"/>
                </a:solidFill>
                <a:latin typeface="Georgia"/>
              </a:rPr>
              <a:t>6</a:t>
            </a:r>
            <a:r>
              <a:rPr lang="en-US" sz="1818" dirty="0">
                <a:solidFill>
                  <a:prstClr val="white"/>
                </a:solidFill>
                <a:latin typeface="Georgia"/>
              </a:rPr>
              <a:t> </a:t>
            </a:r>
          </a:p>
        </p:txBody>
      </p:sp>
      <p:cxnSp>
        <p:nvCxnSpPr>
          <p:cNvPr id="11" name="Straight Connector 10">
            <a:extLst>
              <a:ext uri="{FF2B5EF4-FFF2-40B4-BE49-F238E27FC236}">
                <a16:creationId xmlns:a16="http://schemas.microsoft.com/office/drawing/2014/main" id="{B9F11E01-7599-D54A-89B3-FA7A00A5FF8B}"/>
              </a:ext>
            </a:extLst>
          </p:cNvPr>
          <p:cNvCxnSpPr>
            <a:cxnSpLocks/>
          </p:cNvCxnSpPr>
          <p:nvPr/>
        </p:nvCxnSpPr>
        <p:spPr>
          <a:xfrm>
            <a:off x="2177927" y="2934602"/>
            <a:ext cx="449012" cy="0"/>
          </a:xfrm>
          <a:prstGeom prst="line">
            <a:avLst/>
          </a:prstGeom>
          <a:ln w="381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A27DD2E6-3BAF-FC4C-A4E2-05333E21AA0B}"/>
              </a:ext>
            </a:extLst>
          </p:cNvPr>
          <p:cNvSpPr txBox="1"/>
          <p:nvPr/>
        </p:nvSpPr>
        <p:spPr>
          <a:xfrm>
            <a:off x="6831689" y="2030743"/>
            <a:ext cx="1673026" cy="963415"/>
          </a:xfrm>
          <a:prstGeom prst="rect">
            <a:avLst/>
          </a:prstGeom>
          <a:noFill/>
        </p:spPr>
        <p:txBody>
          <a:bodyPr wrap="square" lIns="0" tIns="0" rIns="0" bIns="0" rtlCol="0">
            <a:noAutofit/>
          </a:bodyPr>
          <a:lstStyle/>
          <a:p>
            <a:pPr defTabSz="463106">
              <a:spcAft>
                <a:spcPts val="600"/>
              </a:spcAft>
            </a:pPr>
            <a:r>
              <a:rPr lang="en-US" sz="1818" b="1" dirty="0">
                <a:solidFill>
                  <a:prstClr val="white"/>
                </a:solidFill>
                <a:latin typeface="Georgia"/>
              </a:rPr>
              <a:t>TOP </a:t>
            </a:r>
            <a:r>
              <a:rPr lang="en-US" sz="2909" b="1" dirty="0">
                <a:solidFill>
                  <a:prstClr val="white"/>
                </a:solidFill>
                <a:latin typeface="Georgia"/>
              </a:rPr>
              <a:t>3</a:t>
            </a:r>
            <a:r>
              <a:rPr lang="en-US" sz="2000" dirty="0">
                <a:solidFill>
                  <a:prstClr val="white"/>
                </a:solidFill>
                <a:latin typeface="Georgia"/>
              </a:rPr>
              <a:t> </a:t>
            </a:r>
          </a:p>
          <a:p>
            <a:pPr defTabSz="463106">
              <a:spcAft>
                <a:spcPts val="600"/>
              </a:spcAft>
            </a:pPr>
            <a:r>
              <a:rPr lang="en-US" sz="818" dirty="0">
                <a:solidFill>
                  <a:prstClr val="white"/>
                </a:solidFill>
                <a:latin typeface="Georgia"/>
              </a:rPr>
              <a:t>IN SUPPORT OF CLIMATE CHANGE PROPOSALS AMONG U.S. ASSET MANAGERS</a:t>
            </a:r>
            <a:r>
              <a:rPr lang="en-US" sz="818" baseline="60000" dirty="0">
                <a:solidFill>
                  <a:prstClr val="white"/>
                </a:solidFill>
                <a:latin typeface="Georgia"/>
              </a:rPr>
              <a:t>7</a:t>
            </a:r>
          </a:p>
        </p:txBody>
      </p:sp>
      <p:cxnSp>
        <p:nvCxnSpPr>
          <p:cNvPr id="71" name="Straight Connector 70">
            <a:extLst>
              <a:ext uri="{FF2B5EF4-FFF2-40B4-BE49-F238E27FC236}">
                <a16:creationId xmlns:a16="http://schemas.microsoft.com/office/drawing/2014/main" id="{38810BED-0EED-1645-A97A-3E2B104E4339}"/>
              </a:ext>
            </a:extLst>
          </p:cNvPr>
          <p:cNvCxnSpPr>
            <a:cxnSpLocks/>
          </p:cNvCxnSpPr>
          <p:nvPr/>
        </p:nvCxnSpPr>
        <p:spPr>
          <a:xfrm>
            <a:off x="4282729" y="3054581"/>
            <a:ext cx="449012" cy="0"/>
          </a:xfrm>
          <a:prstGeom prst="line">
            <a:avLst/>
          </a:prstGeom>
          <a:ln w="381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72" name="TextBox 71">
            <a:extLst>
              <a:ext uri="{FF2B5EF4-FFF2-40B4-BE49-F238E27FC236}">
                <a16:creationId xmlns:a16="http://schemas.microsoft.com/office/drawing/2014/main" id="{996253B4-4ECE-1D4A-A61A-D279410A2875}"/>
              </a:ext>
            </a:extLst>
          </p:cNvPr>
          <p:cNvSpPr txBox="1"/>
          <p:nvPr/>
        </p:nvSpPr>
        <p:spPr>
          <a:xfrm>
            <a:off x="6810579" y="3157286"/>
            <a:ext cx="1659977" cy="1420961"/>
          </a:xfrm>
          <a:prstGeom prst="rect">
            <a:avLst/>
          </a:prstGeom>
          <a:noFill/>
        </p:spPr>
        <p:txBody>
          <a:bodyPr wrap="square" lIns="0" tIns="0" rIns="0" bIns="0" rtlCol="0">
            <a:noAutofit/>
          </a:bodyPr>
          <a:lstStyle/>
          <a:p>
            <a:pPr defTabSz="463106">
              <a:spcAft>
                <a:spcPts val="600"/>
              </a:spcAft>
            </a:pPr>
            <a:r>
              <a:rPr lang="en-US" sz="1818" b="1" dirty="0">
                <a:solidFill>
                  <a:prstClr val="white"/>
                </a:solidFill>
                <a:latin typeface="Georgia"/>
              </a:rPr>
              <a:t>#</a:t>
            </a:r>
            <a:r>
              <a:rPr lang="en-US" sz="2909" b="1" dirty="0">
                <a:solidFill>
                  <a:prstClr val="white"/>
                </a:solidFill>
                <a:latin typeface="Georgia"/>
              </a:rPr>
              <a:t>1</a:t>
            </a:r>
            <a:r>
              <a:rPr lang="en-US" sz="2000" dirty="0">
                <a:solidFill>
                  <a:prstClr val="white"/>
                </a:solidFill>
                <a:latin typeface="Georgia"/>
              </a:rPr>
              <a:t> </a:t>
            </a:r>
          </a:p>
          <a:p>
            <a:pPr defTabSz="463106">
              <a:spcAft>
                <a:spcPts val="600"/>
              </a:spcAft>
            </a:pPr>
            <a:r>
              <a:rPr lang="en-US" sz="818" dirty="0">
                <a:solidFill>
                  <a:prstClr val="white"/>
                </a:solidFill>
                <a:latin typeface="Georgia"/>
              </a:rPr>
              <a:t>SUPPORTER OF SHAREHOLDER PROPOSALS ON DIVERSITY, INCLUSION &amp; SOCIAL JUSTICE </a:t>
            </a:r>
            <a:br>
              <a:rPr lang="en-US" sz="818" dirty="0">
                <a:solidFill>
                  <a:prstClr val="white"/>
                </a:solidFill>
                <a:latin typeface="Georgia"/>
              </a:rPr>
            </a:br>
            <a:r>
              <a:rPr lang="en-US" sz="818" dirty="0">
                <a:solidFill>
                  <a:prstClr val="white"/>
                </a:solidFill>
                <a:latin typeface="Georgia"/>
              </a:rPr>
              <a:t>ISSUES IN THE U.S.</a:t>
            </a:r>
            <a:r>
              <a:rPr lang="en-US" sz="818" baseline="30000" dirty="0">
                <a:solidFill>
                  <a:prstClr val="white"/>
                </a:solidFill>
                <a:latin typeface="Georgia"/>
              </a:rPr>
              <a:t>8</a:t>
            </a:r>
          </a:p>
        </p:txBody>
      </p:sp>
      <p:cxnSp>
        <p:nvCxnSpPr>
          <p:cNvPr id="73" name="Straight Connector 72">
            <a:extLst>
              <a:ext uri="{FF2B5EF4-FFF2-40B4-BE49-F238E27FC236}">
                <a16:creationId xmlns:a16="http://schemas.microsoft.com/office/drawing/2014/main" id="{4FF7DDFD-D9C9-0B4C-A366-75A2BBF01D61}"/>
              </a:ext>
            </a:extLst>
          </p:cNvPr>
          <p:cNvCxnSpPr>
            <a:cxnSpLocks/>
          </p:cNvCxnSpPr>
          <p:nvPr/>
        </p:nvCxnSpPr>
        <p:spPr>
          <a:xfrm>
            <a:off x="1136472" y="2071765"/>
            <a:ext cx="449012" cy="0"/>
          </a:xfrm>
          <a:prstGeom prst="line">
            <a:avLst/>
          </a:prstGeom>
          <a:ln w="381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5D521664-78A0-1B44-9960-509525B23501}"/>
              </a:ext>
            </a:extLst>
          </p:cNvPr>
          <p:cNvCxnSpPr>
            <a:cxnSpLocks/>
          </p:cNvCxnSpPr>
          <p:nvPr/>
        </p:nvCxnSpPr>
        <p:spPr>
          <a:xfrm>
            <a:off x="2191368" y="2071765"/>
            <a:ext cx="449012" cy="0"/>
          </a:xfrm>
          <a:prstGeom prst="line">
            <a:avLst/>
          </a:prstGeom>
          <a:ln w="381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D342C30D-8A11-764A-B33E-88FCB99F93CB}"/>
              </a:ext>
            </a:extLst>
          </p:cNvPr>
          <p:cNvCxnSpPr>
            <a:cxnSpLocks/>
          </p:cNvCxnSpPr>
          <p:nvPr/>
        </p:nvCxnSpPr>
        <p:spPr>
          <a:xfrm>
            <a:off x="4282729" y="2071765"/>
            <a:ext cx="449012" cy="0"/>
          </a:xfrm>
          <a:prstGeom prst="line">
            <a:avLst/>
          </a:prstGeom>
          <a:ln w="381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15E9A1D6-63E0-E44D-B73E-592853DB2008}"/>
              </a:ext>
            </a:extLst>
          </p:cNvPr>
          <p:cNvCxnSpPr>
            <a:cxnSpLocks/>
          </p:cNvCxnSpPr>
          <p:nvPr/>
        </p:nvCxnSpPr>
        <p:spPr>
          <a:xfrm>
            <a:off x="5319707" y="2071765"/>
            <a:ext cx="449012" cy="0"/>
          </a:xfrm>
          <a:prstGeom prst="line">
            <a:avLst/>
          </a:prstGeom>
          <a:ln w="381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A5D06919-A47F-3846-9FE0-8C33759BD843}"/>
              </a:ext>
            </a:extLst>
          </p:cNvPr>
          <p:cNvCxnSpPr>
            <a:cxnSpLocks/>
          </p:cNvCxnSpPr>
          <p:nvPr/>
        </p:nvCxnSpPr>
        <p:spPr>
          <a:xfrm>
            <a:off x="6831689" y="2071765"/>
            <a:ext cx="449012" cy="0"/>
          </a:xfrm>
          <a:prstGeom prst="line">
            <a:avLst/>
          </a:prstGeom>
          <a:ln w="381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143545C7-2556-A241-9075-7B337FD45936}"/>
              </a:ext>
            </a:extLst>
          </p:cNvPr>
          <p:cNvCxnSpPr>
            <a:cxnSpLocks/>
          </p:cNvCxnSpPr>
          <p:nvPr/>
        </p:nvCxnSpPr>
        <p:spPr>
          <a:xfrm>
            <a:off x="6797387" y="3157285"/>
            <a:ext cx="449012" cy="0"/>
          </a:xfrm>
          <a:prstGeom prst="line">
            <a:avLst/>
          </a:prstGeom>
          <a:ln w="38100">
            <a:solidFill>
              <a:schemeClr val="accent6"/>
            </a:solidFill>
          </a:ln>
          <a:effectLst/>
        </p:spPr>
        <p:style>
          <a:lnRef idx="2">
            <a:schemeClr val="accent1"/>
          </a:lnRef>
          <a:fillRef idx="0">
            <a:schemeClr val="accent1"/>
          </a:fillRef>
          <a:effectRef idx="1">
            <a:schemeClr val="accent1"/>
          </a:effectRef>
          <a:fontRef idx="minor">
            <a:schemeClr val="tx1"/>
          </a:fontRef>
        </p:style>
      </p:cxnSp>
      <p:grpSp>
        <p:nvGrpSpPr>
          <p:cNvPr id="15" name="Group 14">
            <a:extLst>
              <a:ext uri="{FF2B5EF4-FFF2-40B4-BE49-F238E27FC236}">
                <a16:creationId xmlns:a16="http://schemas.microsoft.com/office/drawing/2014/main" id="{7DF49667-E0D5-854A-8276-8EEDDF979281}"/>
              </a:ext>
            </a:extLst>
          </p:cNvPr>
          <p:cNvGrpSpPr/>
          <p:nvPr/>
        </p:nvGrpSpPr>
        <p:grpSpPr>
          <a:xfrm>
            <a:off x="407568" y="4467827"/>
            <a:ext cx="8337784" cy="271056"/>
            <a:chOff x="448325" y="5127444"/>
            <a:chExt cx="9171562" cy="298162"/>
          </a:xfrm>
        </p:grpSpPr>
        <p:sp>
          <p:nvSpPr>
            <p:cNvPr id="47" name="TextBox 46">
              <a:extLst>
                <a:ext uri="{FF2B5EF4-FFF2-40B4-BE49-F238E27FC236}">
                  <a16:creationId xmlns:a16="http://schemas.microsoft.com/office/drawing/2014/main" id="{A48A6E01-9C2E-AC4E-995E-A6BC4CB0DC2E}"/>
                </a:ext>
              </a:extLst>
            </p:cNvPr>
            <p:cNvSpPr txBox="1"/>
            <p:nvPr/>
          </p:nvSpPr>
          <p:spPr>
            <a:xfrm>
              <a:off x="448325" y="5127444"/>
              <a:ext cx="5027134" cy="298162"/>
            </a:xfrm>
            <a:prstGeom prst="rect">
              <a:avLst/>
            </a:prstGeom>
            <a:noFill/>
          </p:spPr>
          <p:txBody>
            <a:bodyPr wrap="square" lIns="0" tIns="0" rIns="0" bIns="0" rtlCol="0">
              <a:noAutofit/>
            </a:bodyPr>
            <a:lstStyle/>
            <a:p>
              <a:pPr defTabSz="463106">
                <a:spcAft>
                  <a:spcPts val="600"/>
                </a:spcAft>
              </a:pPr>
              <a:r>
                <a:rPr lang="en-US" sz="1091" dirty="0">
                  <a:solidFill>
                    <a:srgbClr val="00AD97"/>
                  </a:solidFill>
                  <a:latin typeface="Georgia"/>
                </a:rPr>
                <a:t>KEY ACCOLADES AND INDUSTRY INVOLVEMENT</a:t>
              </a:r>
            </a:p>
          </p:txBody>
        </p:sp>
        <p:cxnSp>
          <p:nvCxnSpPr>
            <p:cNvPr id="14" name="Straight Connector 13">
              <a:extLst>
                <a:ext uri="{FF2B5EF4-FFF2-40B4-BE49-F238E27FC236}">
                  <a16:creationId xmlns:a16="http://schemas.microsoft.com/office/drawing/2014/main" id="{30326DB5-8C6A-534D-83E6-56B7621C8225}"/>
                </a:ext>
              </a:extLst>
            </p:cNvPr>
            <p:cNvCxnSpPr/>
            <p:nvPr/>
          </p:nvCxnSpPr>
          <p:spPr>
            <a:xfrm>
              <a:off x="448325" y="5320072"/>
              <a:ext cx="9171562" cy="0"/>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2" name="TextBox 1"/>
          <p:cNvSpPr txBox="1"/>
          <p:nvPr/>
        </p:nvSpPr>
        <p:spPr>
          <a:xfrm>
            <a:off x="8692303" y="5515982"/>
            <a:ext cx="273365" cy="215467"/>
          </a:xfrm>
          <a:prstGeom prst="rect">
            <a:avLst/>
          </a:prstGeom>
          <a:noFill/>
        </p:spPr>
        <p:txBody>
          <a:bodyPr wrap="square" lIns="0" tIns="0" rIns="0" bIns="0" rtlCol="0">
            <a:noAutofit/>
          </a:bodyPr>
          <a:lstStyle/>
          <a:p>
            <a:pPr defTabSz="463106">
              <a:spcAft>
                <a:spcPts val="545"/>
              </a:spcAft>
            </a:pPr>
            <a:r>
              <a:rPr lang="en-US" sz="818" baseline="30000" dirty="0">
                <a:solidFill>
                  <a:srgbClr val="263746"/>
                </a:solidFill>
                <a:latin typeface="Georgia"/>
              </a:rPr>
              <a:t>12</a:t>
            </a:r>
          </a:p>
        </p:txBody>
      </p:sp>
      <p:sp>
        <p:nvSpPr>
          <p:cNvPr id="49" name="Rectangle 48"/>
          <p:cNvSpPr/>
          <p:nvPr/>
        </p:nvSpPr>
        <p:spPr>
          <a:xfrm rot="16200000">
            <a:off x="8347580" y="5565371"/>
            <a:ext cx="987771" cy="190180"/>
          </a:xfrm>
          <a:prstGeom prst="rect">
            <a:avLst/>
          </a:prstGeom>
        </p:spPr>
        <p:txBody>
          <a:bodyPr wrap="none">
            <a:spAutoFit/>
          </a:bodyPr>
          <a:lstStyle/>
          <a:p>
            <a:pPr defTabSz="463106"/>
            <a:r>
              <a:rPr lang="en-US" sz="636">
                <a:solidFill>
                  <a:srgbClr val="75787C"/>
                </a:solidFill>
                <a:latin typeface="Arial Narrow" panose="020B0606020202030204" pitchFamily="34" charset="0"/>
              </a:rPr>
              <a:t>GPM-2313781PF-Q0622P </a:t>
            </a:r>
            <a:endParaRPr lang="en-US" sz="636" dirty="0">
              <a:solidFill>
                <a:srgbClr val="75787C"/>
              </a:solidFill>
              <a:latin typeface="Arial Narrow" panose="020B0606020202030204" pitchFamily="34" charset="0"/>
            </a:endParaRPr>
          </a:p>
        </p:txBody>
      </p:sp>
      <p:sp>
        <p:nvSpPr>
          <p:cNvPr id="50" name="Text Placeholder 7">
            <a:extLst>
              <a:ext uri="{FF2B5EF4-FFF2-40B4-BE49-F238E27FC236}">
                <a16:creationId xmlns:a16="http://schemas.microsoft.com/office/drawing/2014/main" id="{72D34BC3-9282-A349-8D1F-748C7231BF78}"/>
              </a:ext>
            </a:extLst>
          </p:cNvPr>
          <p:cNvSpPr>
            <a:spLocks noGrp="1"/>
          </p:cNvSpPr>
          <p:nvPr>
            <p:ph type="body" sz="quarter" idx="11"/>
          </p:nvPr>
        </p:nvSpPr>
        <p:spPr>
          <a:xfrm>
            <a:off x="415637" y="5802284"/>
            <a:ext cx="8315165" cy="328359"/>
          </a:xfrm>
        </p:spPr>
        <p:txBody>
          <a:bodyPr/>
          <a:lstStyle/>
          <a:p>
            <a:pPr lvl="0"/>
            <a:r>
              <a:rPr lang="en-US" dirty="0"/>
              <a:t>1 Nuveen, 31 Dec 2021. 2 Nuveen, cumulative outcomes from inception of tracking in 2019 to September 30, 2021. 3 Nuveen, 31 Dec 2021. 4 Nuveen, May 2022. 5 Nuveen, 31 Dec 2021. 6 UN PRI, 2020.  7 ShareAction, </a:t>
            </a:r>
            <a:r>
              <a:rPr lang="en-US" dirty="0">
                <a:hlinkClick r:id="rId12" action="ppaction://hlinkfile"/>
              </a:rPr>
              <a:t>Voting Matters Report, 2020</a:t>
            </a:r>
            <a:r>
              <a:rPr lang="en-US" dirty="0"/>
              <a:t>. 8 Morningstar, </a:t>
            </a:r>
            <a:r>
              <a:rPr lang="en-US" dirty="0">
                <a:hlinkClick r:id="rId13"/>
              </a:rPr>
              <a:t>How Did Fund Companies Use Their Proxy Votes to Tackle Racial Inequality in 2020? </a:t>
            </a:r>
            <a:r>
              <a:rPr lang="en-US" dirty="0"/>
              <a:t> 9 UN PRI, 2020. 10 The Impact Principles, 2020. 11 Morningstar, 2020. 12 Environmental Finance, 2022. </a:t>
            </a:r>
          </a:p>
        </p:txBody>
      </p:sp>
    </p:spTree>
    <p:extLst>
      <p:ext uri="{BB962C8B-B14F-4D97-AF65-F5344CB8AC3E}">
        <p14:creationId xmlns:p14="http://schemas.microsoft.com/office/powerpoint/2010/main" val="91500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C66EF98C-86B4-7346-B448-D1A23A14CE23}"/>
              </a:ext>
            </a:extLst>
          </p:cNvPr>
          <p:cNvSpPr/>
          <p:nvPr/>
        </p:nvSpPr>
        <p:spPr>
          <a:xfrm>
            <a:off x="2673607" y="1987817"/>
            <a:ext cx="3829509" cy="3814467"/>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63106"/>
            <a:endParaRPr lang="en-US" sz="1824" dirty="0">
              <a:solidFill>
                <a:prstClr val="black"/>
              </a:solidFill>
              <a:latin typeface="Georgia"/>
            </a:endParaRPr>
          </a:p>
        </p:txBody>
      </p:sp>
      <p:sp>
        <p:nvSpPr>
          <p:cNvPr id="2" name="Title 1">
            <a:extLst>
              <a:ext uri="{FF2B5EF4-FFF2-40B4-BE49-F238E27FC236}">
                <a16:creationId xmlns:a16="http://schemas.microsoft.com/office/drawing/2014/main" id="{83EED134-1778-47D5-A182-6E4311D95602}"/>
              </a:ext>
            </a:extLst>
          </p:cNvPr>
          <p:cNvSpPr>
            <a:spLocks noGrp="1"/>
          </p:cNvSpPr>
          <p:nvPr>
            <p:ph type="title"/>
          </p:nvPr>
        </p:nvSpPr>
        <p:spPr>
          <a:xfrm>
            <a:off x="415637" y="457200"/>
            <a:ext cx="8312727" cy="913358"/>
          </a:xfrm>
        </p:spPr>
        <p:txBody>
          <a:bodyPr/>
          <a:lstStyle/>
          <a:p>
            <a:r>
              <a:rPr lang="en-US" dirty="0"/>
              <a:t>Putting responsible investing into action</a:t>
            </a:r>
          </a:p>
        </p:txBody>
      </p:sp>
      <p:sp>
        <p:nvSpPr>
          <p:cNvPr id="4" name="Text Placeholder 3">
            <a:extLst>
              <a:ext uri="{FF2B5EF4-FFF2-40B4-BE49-F238E27FC236}">
                <a16:creationId xmlns:a16="http://schemas.microsoft.com/office/drawing/2014/main" id="{3C3AB1DD-4C08-994A-B5AB-703E98ACCE16}"/>
              </a:ext>
            </a:extLst>
          </p:cNvPr>
          <p:cNvSpPr>
            <a:spLocks noGrp="1"/>
          </p:cNvSpPr>
          <p:nvPr>
            <p:ph type="body" sz="quarter" idx="11"/>
          </p:nvPr>
        </p:nvSpPr>
        <p:spPr/>
        <p:txBody>
          <a:bodyPr/>
          <a:lstStyle/>
          <a:p>
            <a:endParaRPr lang="en-US" dirty="0"/>
          </a:p>
        </p:txBody>
      </p:sp>
      <p:sp>
        <p:nvSpPr>
          <p:cNvPr id="47" name="Title 1">
            <a:extLst>
              <a:ext uri="{FF2B5EF4-FFF2-40B4-BE49-F238E27FC236}">
                <a16:creationId xmlns:a16="http://schemas.microsoft.com/office/drawing/2014/main" id="{E9010115-F35F-174E-A0C7-DDEAB0E4294D}"/>
              </a:ext>
            </a:extLst>
          </p:cNvPr>
          <p:cNvSpPr txBox="1">
            <a:spLocks/>
          </p:cNvSpPr>
          <p:nvPr/>
        </p:nvSpPr>
        <p:spPr>
          <a:xfrm>
            <a:off x="415637" y="1487033"/>
            <a:ext cx="1985433" cy="445707"/>
          </a:xfrm>
          <a:prstGeom prst="rect">
            <a:avLst/>
          </a:prstGeom>
          <a:noFill/>
        </p:spPr>
        <p:txBody>
          <a:bodyPr vert="horz" wrap="square" lIns="0" tIns="0" rIns="0" bIns="0" rtlCol="0" anchor="t" anchorCtr="0">
            <a:noAutofit/>
          </a:bodyPr>
          <a:lstStyle>
            <a:lvl1pPr algn="l" defTabSz="771816" rtl="0" eaLnBrk="1" latinLnBrk="0" hangingPunct="1">
              <a:spcBef>
                <a:spcPct val="0"/>
              </a:spcBef>
              <a:buNone/>
              <a:defRPr sz="2100" b="1" kern="1200">
                <a:solidFill>
                  <a:schemeClr val="tx1"/>
                </a:solidFill>
                <a:latin typeface="+mj-lt"/>
                <a:ea typeface="+mj-ea"/>
                <a:cs typeface="+mj-cs"/>
              </a:defRPr>
            </a:lvl1pPr>
          </a:lstStyle>
          <a:p>
            <a:pPr defTabSz="771824">
              <a:defRPr/>
            </a:pPr>
            <a:r>
              <a:rPr lang="en-US" sz="1636" dirty="0">
                <a:solidFill>
                  <a:srgbClr val="263746"/>
                </a:solidFill>
                <a:latin typeface="Georgia" panose="02040502050405020303" pitchFamily="18" charset="0"/>
              </a:rPr>
              <a:t>Our foundation</a:t>
            </a:r>
            <a:endParaRPr lang="en-US" sz="1636" b="0" dirty="0">
              <a:solidFill>
                <a:srgbClr val="263746"/>
              </a:solidFill>
              <a:latin typeface="Georgia" panose="02040502050405020303" pitchFamily="18" charset="0"/>
            </a:endParaRPr>
          </a:p>
        </p:txBody>
      </p:sp>
      <p:sp>
        <p:nvSpPr>
          <p:cNvPr id="48" name="Title 1">
            <a:extLst>
              <a:ext uri="{FF2B5EF4-FFF2-40B4-BE49-F238E27FC236}">
                <a16:creationId xmlns:a16="http://schemas.microsoft.com/office/drawing/2014/main" id="{8796DE02-A112-C142-86ED-1387084D07C1}"/>
              </a:ext>
            </a:extLst>
          </p:cNvPr>
          <p:cNvSpPr txBox="1">
            <a:spLocks/>
          </p:cNvSpPr>
          <p:nvPr/>
        </p:nvSpPr>
        <p:spPr>
          <a:xfrm>
            <a:off x="6818598" y="1487033"/>
            <a:ext cx="1909765" cy="328358"/>
          </a:xfrm>
          <a:prstGeom prst="rect">
            <a:avLst/>
          </a:prstGeom>
          <a:noFill/>
        </p:spPr>
        <p:txBody>
          <a:bodyPr vert="horz" wrap="square" lIns="0" tIns="0" rIns="0" bIns="0" rtlCol="0" anchor="t" anchorCtr="0">
            <a:noAutofit/>
          </a:bodyPr>
          <a:lstStyle>
            <a:lvl1pPr algn="l" defTabSz="771816" rtl="0" eaLnBrk="1" latinLnBrk="0" hangingPunct="1">
              <a:spcBef>
                <a:spcPct val="0"/>
              </a:spcBef>
              <a:buNone/>
              <a:defRPr sz="2100" b="1" kern="1200">
                <a:solidFill>
                  <a:schemeClr val="tx1"/>
                </a:solidFill>
                <a:latin typeface="+mj-lt"/>
                <a:ea typeface="+mj-ea"/>
                <a:cs typeface="+mj-cs"/>
              </a:defRPr>
            </a:lvl1pPr>
          </a:lstStyle>
          <a:p>
            <a:pPr defTabSz="771824">
              <a:defRPr/>
            </a:pPr>
            <a:r>
              <a:rPr lang="en-US" sz="1636" dirty="0">
                <a:solidFill>
                  <a:srgbClr val="263746"/>
                </a:solidFill>
                <a:latin typeface="Georgia" panose="02040502050405020303" pitchFamily="18" charset="0"/>
              </a:rPr>
              <a:t>Our objectives</a:t>
            </a:r>
            <a:endParaRPr lang="en-US" sz="1636" b="0" dirty="0">
              <a:solidFill>
                <a:srgbClr val="263746"/>
              </a:solidFill>
              <a:latin typeface="Georgia" panose="02040502050405020303" pitchFamily="18" charset="0"/>
            </a:endParaRPr>
          </a:p>
        </p:txBody>
      </p:sp>
      <p:sp>
        <p:nvSpPr>
          <p:cNvPr id="52" name="Rectangle 51">
            <a:extLst>
              <a:ext uri="{FF2B5EF4-FFF2-40B4-BE49-F238E27FC236}">
                <a16:creationId xmlns:a16="http://schemas.microsoft.com/office/drawing/2014/main" id="{96619CD6-E400-D24D-84DF-9C75548FBBFA}"/>
              </a:ext>
            </a:extLst>
          </p:cNvPr>
          <p:cNvSpPr/>
          <p:nvPr/>
        </p:nvSpPr>
        <p:spPr>
          <a:xfrm>
            <a:off x="415636" y="3781084"/>
            <a:ext cx="2028051" cy="707566"/>
          </a:xfrm>
          <a:prstGeom prst="rect">
            <a:avLst/>
          </a:prstGeom>
        </p:spPr>
        <p:txBody>
          <a:bodyPr wrap="square" lIns="0" tIns="0" rIns="0" bIns="0">
            <a:spAutoFit/>
          </a:bodyPr>
          <a:lstStyle/>
          <a:p>
            <a:pPr marL="0" lvl="1" algn="ctr" defTabSz="914409">
              <a:spcAft>
                <a:spcPts val="545"/>
              </a:spcAft>
              <a:defRPr/>
            </a:pPr>
            <a:r>
              <a:rPr lang="en-US" sz="1273" b="1" dirty="0">
                <a:solidFill>
                  <a:srgbClr val="008FBE"/>
                </a:solidFill>
                <a:latin typeface="Georgia" panose="02040502050405020303" pitchFamily="18" charset="0"/>
              </a:rPr>
              <a:t>Stewardship</a:t>
            </a:r>
          </a:p>
          <a:p>
            <a:pPr marL="0" lvl="1" algn="ctr" defTabSz="463106">
              <a:spcAft>
                <a:spcPts val="545"/>
              </a:spcAft>
              <a:defRPr/>
            </a:pPr>
            <a:r>
              <a:rPr lang="en-US" sz="727" dirty="0">
                <a:solidFill>
                  <a:srgbClr val="000000"/>
                </a:solidFill>
                <a:latin typeface="Georgia" panose="02040502050405020303" pitchFamily="18" charset="0"/>
              </a:rPr>
              <a:t>We connect using our influence with companies and issuers to help them innovate and operate more effectively, and partner with stakeholders to drive and advance ESG best practices.</a:t>
            </a:r>
          </a:p>
        </p:txBody>
      </p:sp>
      <p:sp>
        <p:nvSpPr>
          <p:cNvPr id="56" name="Rectangle 55">
            <a:extLst>
              <a:ext uri="{FF2B5EF4-FFF2-40B4-BE49-F238E27FC236}">
                <a16:creationId xmlns:a16="http://schemas.microsoft.com/office/drawing/2014/main" id="{FFF256B1-F993-5A4C-BBF0-B2D9D60AE248}"/>
              </a:ext>
            </a:extLst>
          </p:cNvPr>
          <p:cNvSpPr/>
          <p:nvPr/>
        </p:nvSpPr>
        <p:spPr>
          <a:xfrm>
            <a:off x="415636" y="5215691"/>
            <a:ext cx="2028051" cy="595676"/>
          </a:xfrm>
          <a:prstGeom prst="rect">
            <a:avLst/>
          </a:prstGeom>
        </p:spPr>
        <p:txBody>
          <a:bodyPr wrap="square" lIns="0" tIns="0" rIns="0" bIns="0">
            <a:spAutoFit/>
          </a:bodyPr>
          <a:lstStyle/>
          <a:p>
            <a:pPr marL="0" lvl="1" algn="ctr" defTabSz="914409">
              <a:spcAft>
                <a:spcPts val="545"/>
              </a:spcAft>
              <a:defRPr/>
            </a:pPr>
            <a:r>
              <a:rPr lang="en-US" sz="1273" b="1" dirty="0">
                <a:solidFill>
                  <a:srgbClr val="008FBE"/>
                </a:solidFill>
                <a:latin typeface="Georgia" panose="02040502050405020303" pitchFamily="18" charset="0"/>
              </a:rPr>
              <a:t>Impact</a:t>
            </a:r>
          </a:p>
          <a:p>
            <a:pPr marL="0" lvl="1" algn="ctr" defTabSz="463106">
              <a:spcAft>
                <a:spcPts val="545"/>
              </a:spcAft>
              <a:defRPr/>
            </a:pPr>
            <a:r>
              <a:rPr lang="en-US" sz="727" dirty="0">
                <a:solidFill>
                  <a:srgbClr val="000000"/>
                </a:solidFill>
                <a:latin typeface="Georgia" panose="02040502050405020303" pitchFamily="18" charset="0"/>
              </a:rPr>
              <a:t>Through our investing practices, </a:t>
            </a:r>
            <a:br>
              <a:rPr lang="en-US" sz="727" dirty="0">
                <a:solidFill>
                  <a:srgbClr val="000000"/>
                </a:solidFill>
                <a:latin typeface="Georgia" panose="02040502050405020303" pitchFamily="18" charset="0"/>
              </a:rPr>
            </a:br>
            <a:r>
              <a:rPr lang="en-US" sz="727" dirty="0">
                <a:solidFill>
                  <a:srgbClr val="000000"/>
                </a:solidFill>
                <a:latin typeface="Georgia" panose="02040502050405020303" pitchFamily="18" charset="0"/>
              </a:rPr>
              <a:t>we seek to drive positive environmental </a:t>
            </a:r>
            <a:br>
              <a:rPr lang="en-US" sz="727" dirty="0">
                <a:solidFill>
                  <a:srgbClr val="000000"/>
                </a:solidFill>
                <a:latin typeface="Georgia" panose="02040502050405020303" pitchFamily="18" charset="0"/>
              </a:rPr>
            </a:br>
            <a:r>
              <a:rPr lang="en-US" sz="727" dirty="0">
                <a:solidFill>
                  <a:srgbClr val="000000"/>
                </a:solidFill>
                <a:latin typeface="Georgia" panose="02040502050405020303" pitchFamily="18" charset="0"/>
              </a:rPr>
              <a:t>and social outcomes.</a:t>
            </a:r>
          </a:p>
        </p:txBody>
      </p:sp>
      <p:sp>
        <p:nvSpPr>
          <p:cNvPr id="60" name="Rectangle 59">
            <a:extLst>
              <a:ext uri="{FF2B5EF4-FFF2-40B4-BE49-F238E27FC236}">
                <a16:creationId xmlns:a16="http://schemas.microsoft.com/office/drawing/2014/main" id="{414AA0DA-B2C7-004D-98B7-47B84B657AB5}"/>
              </a:ext>
            </a:extLst>
          </p:cNvPr>
          <p:cNvSpPr/>
          <p:nvPr/>
        </p:nvSpPr>
        <p:spPr>
          <a:xfrm>
            <a:off x="409719" y="2408637"/>
            <a:ext cx="2035031" cy="595676"/>
          </a:xfrm>
          <a:prstGeom prst="rect">
            <a:avLst/>
          </a:prstGeom>
        </p:spPr>
        <p:txBody>
          <a:bodyPr wrap="square" lIns="0" tIns="0" rIns="0" bIns="0">
            <a:spAutoFit/>
          </a:bodyPr>
          <a:lstStyle/>
          <a:p>
            <a:pPr marL="0" lvl="1" algn="ctr" defTabSz="914409">
              <a:spcAft>
                <a:spcPts val="545"/>
              </a:spcAft>
              <a:defRPr/>
            </a:pPr>
            <a:r>
              <a:rPr lang="en-US" sz="1273" b="1" dirty="0">
                <a:solidFill>
                  <a:srgbClr val="008FBE"/>
                </a:solidFill>
                <a:latin typeface="Georgia" panose="02040502050405020303" pitchFamily="18" charset="0"/>
              </a:rPr>
              <a:t>ESG integration</a:t>
            </a:r>
          </a:p>
          <a:p>
            <a:pPr marL="0" lvl="1" algn="ctr" defTabSz="463106">
              <a:spcAft>
                <a:spcPts val="545"/>
              </a:spcAft>
              <a:defRPr/>
            </a:pPr>
            <a:r>
              <a:rPr lang="en-US" sz="727" dirty="0">
                <a:solidFill>
                  <a:srgbClr val="000000"/>
                </a:solidFill>
                <a:latin typeface="Georgia" panose="02040502050405020303" pitchFamily="18" charset="0"/>
              </a:rPr>
              <a:t>We aim to incorporate material ESG </a:t>
            </a:r>
            <a:br>
              <a:rPr lang="en-US" sz="727" dirty="0">
                <a:solidFill>
                  <a:srgbClr val="000000"/>
                </a:solidFill>
                <a:latin typeface="Georgia" panose="02040502050405020303" pitchFamily="18" charset="0"/>
              </a:rPr>
            </a:br>
            <a:r>
              <a:rPr lang="en-US" sz="727" dirty="0">
                <a:solidFill>
                  <a:srgbClr val="000000"/>
                </a:solidFill>
                <a:latin typeface="Georgia" panose="02040502050405020303" pitchFamily="18" charset="0"/>
              </a:rPr>
              <a:t>factors into our investment process, </a:t>
            </a:r>
            <a:br>
              <a:rPr lang="en-US" sz="727" dirty="0">
                <a:solidFill>
                  <a:srgbClr val="000000"/>
                </a:solidFill>
                <a:latin typeface="Georgia" panose="02040502050405020303" pitchFamily="18" charset="0"/>
              </a:rPr>
            </a:br>
            <a:r>
              <a:rPr lang="en-US" sz="727" dirty="0">
                <a:solidFill>
                  <a:srgbClr val="000000"/>
                </a:solidFill>
                <a:latin typeface="Georgia" panose="02040502050405020303" pitchFamily="18" charset="0"/>
              </a:rPr>
              <a:t>across funds and asset classes.</a:t>
            </a:r>
          </a:p>
        </p:txBody>
      </p:sp>
      <p:sp>
        <p:nvSpPr>
          <p:cNvPr id="62" name="TextBox 61">
            <a:extLst>
              <a:ext uri="{FF2B5EF4-FFF2-40B4-BE49-F238E27FC236}">
                <a16:creationId xmlns:a16="http://schemas.microsoft.com/office/drawing/2014/main" id="{4692E932-6426-3C48-A585-D897FE23399C}"/>
              </a:ext>
            </a:extLst>
          </p:cNvPr>
          <p:cNvSpPr txBox="1"/>
          <p:nvPr/>
        </p:nvSpPr>
        <p:spPr>
          <a:xfrm>
            <a:off x="2551464" y="1487033"/>
            <a:ext cx="4041068" cy="394916"/>
          </a:xfrm>
          <a:prstGeom prst="rect">
            <a:avLst/>
          </a:prstGeom>
          <a:noFill/>
        </p:spPr>
        <p:txBody>
          <a:bodyPr wrap="square" lIns="0" tIns="0" rIns="0" bIns="0" rtlCol="0">
            <a:noAutofit/>
          </a:bodyPr>
          <a:lstStyle/>
          <a:p>
            <a:pPr algn="ctr" defTabSz="463106">
              <a:spcAft>
                <a:spcPts val="600"/>
              </a:spcAft>
            </a:pPr>
            <a:r>
              <a:rPr lang="en-US" sz="1636" b="1" dirty="0">
                <a:solidFill>
                  <a:srgbClr val="263746"/>
                </a:solidFill>
                <a:latin typeface="Georgia"/>
              </a:rPr>
              <a:t>Many names, one basic goal</a:t>
            </a:r>
          </a:p>
        </p:txBody>
      </p:sp>
      <p:sp>
        <p:nvSpPr>
          <p:cNvPr id="63" name="Rectangle 62">
            <a:extLst>
              <a:ext uri="{FF2B5EF4-FFF2-40B4-BE49-F238E27FC236}">
                <a16:creationId xmlns:a16="http://schemas.microsoft.com/office/drawing/2014/main" id="{48322FC4-CDC0-4F45-9833-B6EC4917B862}"/>
              </a:ext>
            </a:extLst>
          </p:cNvPr>
          <p:cNvSpPr/>
          <p:nvPr/>
        </p:nvSpPr>
        <p:spPr>
          <a:xfrm>
            <a:off x="6797387" y="5268125"/>
            <a:ext cx="1932828" cy="43145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lstStyle/>
          <a:p>
            <a:pPr marL="0" lvl="1" algn="ctr" defTabSz="914409">
              <a:spcAft>
                <a:spcPts val="545"/>
              </a:spcAft>
              <a:defRPr/>
            </a:pPr>
            <a:r>
              <a:rPr lang="en-US" sz="1273" b="1" dirty="0">
                <a:solidFill>
                  <a:srgbClr val="008FBE"/>
                </a:solidFill>
                <a:latin typeface="Georgia" panose="02040502050405020303" pitchFamily="18" charset="0"/>
              </a:rPr>
              <a:t>Improve long-term returns</a:t>
            </a:r>
          </a:p>
        </p:txBody>
      </p:sp>
      <p:sp>
        <p:nvSpPr>
          <p:cNvPr id="64" name="Rectangle 63">
            <a:extLst>
              <a:ext uri="{FF2B5EF4-FFF2-40B4-BE49-F238E27FC236}">
                <a16:creationId xmlns:a16="http://schemas.microsoft.com/office/drawing/2014/main" id="{2FE1F8B9-D730-CC44-B7F4-262ADAEBBF1F}"/>
              </a:ext>
            </a:extLst>
          </p:cNvPr>
          <p:cNvSpPr/>
          <p:nvPr/>
        </p:nvSpPr>
        <p:spPr>
          <a:xfrm>
            <a:off x="6798312" y="2663995"/>
            <a:ext cx="1930977" cy="3315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lstStyle/>
          <a:p>
            <a:pPr marL="0" lvl="1" algn="ctr" defTabSz="914409">
              <a:spcAft>
                <a:spcPts val="545"/>
              </a:spcAft>
              <a:defRPr/>
            </a:pPr>
            <a:r>
              <a:rPr lang="en-US" sz="1273" b="1" dirty="0">
                <a:solidFill>
                  <a:srgbClr val="008FBE"/>
                </a:solidFill>
                <a:latin typeface="Georgia" panose="02040502050405020303" pitchFamily="18" charset="0"/>
              </a:rPr>
              <a:t>Manage risk</a:t>
            </a:r>
          </a:p>
        </p:txBody>
      </p:sp>
      <p:sp>
        <p:nvSpPr>
          <p:cNvPr id="65" name="Rectangle 64">
            <a:extLst>
              <a:ext uri="{FF2B5EF4-FFF2-40B4-BE49-F238E27FC236}">
                <a16:creationId xmlns:a16="http://schemas.microsoft.com/office/drawing/2014/main" id="{7796BF98-3B57-D045-B0AD-D6BCC7E24EE6}"/>
              </a:ext>
            </a:extLst>
          </p:cNvPr>
          <p:cNvSpPr/>
          <p:nvPr/>
        </p:nvSpPr>
        <p:spPr>
          <a:xfrm>
            <a:off x="6797259" y="3947954"/>
            <a:ext cx="1918965" cy="2805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lstStyle/>
          <a:p>
            <a:pPr marL="0" lvl="1" algn="ctr" defTabSz="914409">
              <a:spcAft>
                <a:spcPts val="545"/>
              </a:spcAft>
              <a:defRPr/>
            </a:pPr>
            <a:r>
              <a:rPr lang="en-US" sz="1273" b="1" dirty="0">
                <a:solidFill>
                  <a:srgbClr val="008FBE"/>
                </a:solidFill>
                <a:latin typeface="Georgia" panose="02040502050405020303" pitchFamily="18" charset="0"/>
              </a:rPr>
              <a:t>Uncover opportunity</a:t>
            </a:r>
          </a:p>
        </p:txBody>
      </p:sp>
      <p:grpSp>
        <p:nvGrpSpPr>
          <p:cNvPr id="66" name="Group 65">
            <a:extLst>
              <a:ext uri="{FF2B5EF4-FFF2-40B4-BE49-F238E27FC236}">
                <a16:creationId xmlns:a16="http://schemas.microsoft.com/office/drawing/2014/main" id="{9FD458D1-8A4B-2C46-8C2E-C8FCCCC97C4A}"/>
              </a:ext>
            </a:extLst>
          </p:cNvPr>
          <p:cNvGrpSpPr/>
          <p:nvPr/>
        </p:nvGrpSpPr>
        <p:grpSpPr>
          <a:xfrm>
            <a:off x="2969567" y="2143663"/>
            <a:ext cx="3336787" cy="3568810"/>
            <a:chOff x="306158" y="2566519"/>
            <a:chExt cx="4471898" cy="4782851"/>
          </a:xfrm>
        </p:grpSpPr>
        <p:grpSp>
          <p:nvGrpSpPr>
            <p:cNvPr id="67" name="Group 66">
              <a:extLst>
                <a:ext uri="{FF2B5EF4-FFF2-40B4-BE49-F238E27FC236}">
                  <a16:creationId xmlns:a16="http://schemas.microsoft.com/office/drawing/2014/main" id="{B5B67ACD-1AE1-E944-B5BD-E4D6B22C5807}"/>
                </a:ext>
              </a:extLst>
            </p:cNvPr>
            <p:cNvGrpSpPr/>
            <p:nvPr/>
          </p:nvGrpSpPr>
          <p:grpSpPr>
            <a:xfrm>
              <a:off x="306158" y="2566519"/>
              <a:ext cx="4471898" cy="4782851"/>
              <a:chOff x="-3554320" y="7895177"/>
              <a:chExt cx="3984762" cy="4261841"/>
            </a:xfrm>
          </p:grpSpPr>
          <p:sp>
            <p:nvSpPr>
              <p:cNvPr id="69" name="TextBox 68">
                <a:extLst>
                  <a:ext uri="{FF2B5EF4-FFF2-40B4-BE49-F238E27FC236}">
                    <a16:creationId xmlns:a16="http://schemas.microsoft.com/office/drawing/2014/main" id="{48DEC010-5AD4-3D41-BD3F-0234AB45D980}"/>
                  </a:ext>
                </a:extLst>
              </p:cNvPr>
              <p:cNvSpPr txBox="1"/>
              <p:nvPr/>
            </p:nvSpPr>
            <p:spPr>
              <a:xfrm>
                <a:off x="-2563682" y="11741302"/>
                <a:ext cx="2023012" cy="415716"/>
              </a:xfrm>
              <a:prstGeom prst="rect">
                <a:avLst/>
              </a:prstGeom>
              <a:noFill/>
            </p:spPr>
            <p:txBody>
              <a:bodyPr wrap="square" lIns="0" tIns="0" rIns="0" bIns="0" rtlCol="0">
                <a:noAutofit/>
              </a:bodyPr>
              <a:lstStyle/>
              <a:p>
                <a:pPr defTabSz="821841">
                  <a:spcAft>
                    <a:spcPts val="545"/>
                  </a:spcAft>
                </a:pPr>
                <a:r>
                  <a:rPr lang="en-US" sz="1273" b="1" dirty="0">
                    <a:solidFill>
                      <a:srgbClr val="008FBE"/>
                    </a:solidFill>
                    <a:latin typeface="Georgia"/>
                  </a:rPr>
                  <a:t>Impact Investing</a:t>
                </a:r>
              </a:p>
            </p:txBody>
          </p:sp>
          <p:sp>
            <p:nvSpPr>
              <p:cNvPr id="70" name="TextBox 69">
                <a:extLst>
                  <a:ext uri="{FF2B5EF4-FFF2-40B4-BE49-F238E27FC236}">
                    <a16:creationId xmlns:a16="http://schemas.microsoft.com/office/drawing/2014/main" id="{97ED1EDC-6C6C-F541-ACE2-86DA8707DCE5}"/>
                  </a:ext>
                </a:extLst>
              </p:cNvPr>
              <p:cNvSpPr txBox="1"/>
              <p:nvPr/>
            </p:nvSpPr>
            <p:spPr>
              <a:xfrm rot="16200000">
                <a:off x="-4200123" y="9950892"/>
                <a:ext cx="1649673" cy="272715"/>
              </a:xfrm>
              <a:prstGeom prst="rect">
                <a:avLst/>
              </a:prstGeom>
              <a:noFill/>
            </p:spPr>
            <p:txBody>
              <a:bodyPr wrap="square" lIns="0" tIns="0" rIns="0" bIns="0" rtlCol="0">
                <a:noAutofit/>
              </a:bodyPr>
              <a:lstStyle/>
              <a:p>
                <a:pPr defTabSz="821841">
                  <a:spcAft>
                    <a:spcPts val="545"/>
                  </a:spcAft>
                </a:pPr>
                <a:r>
                  <a:rPr lang="en-US" sz="1273" b="1" dirty="0">
                    <a:solidFill>
                      <a:srgbClr val="6EAFBD"/>
                    </a:solidFill>
                    <a:latin typeface="Georgia"/>
                  </a:rPr>
                  <a:t>Microfinance</a:t>
                </a:r>
              </a:p>
            </p:txBody>
          </p:sp>
          <p:sp>
            <p:nvSpPr>
              <p:cNvPr id="71" name="TextBox 70">
                <a:extLst>
                  <a:ext uri="{FF2B5EF4-FFF2-40B4-BE49-F238E27FC236}">
                    <a16:creationId xmlns:a16="http://schemas.microsoft.com/office/drawing/2014/main" id="{DF2A0EAA-8E8C-9B4C-843A-512906E3D9A9}"/>
                  </a:ext>
                </a:extLst>
              </p:cNvPr>
              <p:cNvSpPr txBox="1"/>
              <p:nvPr/>
            </p:nvSpPr>
            <p:spPr>
              <a:xfrm>
                <a:off x="-3554320" y="7954469"/>
                <a:ext cx="2147874" cy="296801"/>
              </a:xfrm>
              <a:prstGeom prst="rect">
                <a:avLst/>
              </a:prstGeom>
              <a:noFill/>
            </p:spPr>
            <p:txBody>
              <a:bodyPr wrap="square" lIns="0" tIns="0" rIns="0" bIns="0" rtlCol="0">
                <a:noAutofit/>
              </a:bodyPr>
              <a:lstStyle/>
              <a:p>
                <a:pPr defTabSz="821841">
                  <a:spcAft>
                    <a:spcPts val="545"/>
                  </a:spcAft>
                </a:pPr>
                <a:r>
                  <a:rPr lang="en-US" sz="1091" b="1" dirty="0">
                    <a:solidFill>
                      <a:srgbClr val="075156"/>
                    </a:solidFill>
                    <a:latin typeface="Georgia"/>
                  </a:rPr>
                  <a:t>Sustainable Finance</a:t>
                </a:r>
              </a:p>
            </p:txBody>
          </p:sp>
          <p:sp>
            <p:nvSpPr>
              <p:cNvPr id="72" name="TextBox 71">
                <a:extLst>
                  <a:ext uri="{FF2B5EF4-FFF2-40B4-BE49-F238E27FC236}">
                    <a16:creationId xmlns:a16="http://schemas.microsoft.com/office/drawing/2014/main" id="{425A10D3-6E31-CE4F-A829-F96C71712E52}"/>
                  </a:ext>
                </a:extLst>
              </p:cNvPr>
              <p:cNvSpPr txBox="1"/>
              <p:nvPr/>
            </p:nvSpPr>
            <p:spPr>
              <a:xfrm>
                <a:off x="-3435129" y="9094847"/>
                <a:ext cx="3338897" cy="451717"/>
              </a:xfrm>
              <a:prstGeom prst="rect">
                <a:avLst/>
              </a:prstGeom>
              <a:noFill/>
            </p:spPr>
            <p:txBody>
              <a:bodyPr wrap="square" lIns="0" tIns="0" rIns="0" bIns="0" rtlCol="0">
                <a:noAutofit/>
              </a:bodyPr>
              <a:lstStyle/>
              <a:p>
                <a:pPr defTabSz="821841">
                  <a:spcAft>
                    <a:spcPts val="545"/>
                  </a:spcAft>
                </a:pPr>
                <a:r>
                  <a:rPr lang="en-US" sz="1909" b="1" dirty="0">
                    <a:solidFill>
                      <a:srgbClr val="008FBE"/>
                    </a:solidFill>
                    <a:latin typeface="Georgia"/>
                  </a:rPr>
                  <a:t>Responsible Investing</a:t>
                </a:r>
              </a:p>
            </p:txBody>
          </p:sp>
          <p:sp>
            <p:nvSpPr>
              <p:cNvPr id="73" name="TextBox 72">
                <a:extLst>
                  <a:ext uri="{FF2B5EF4-FFF2-40B4-BE49-F238E27FC236}">
                    <a16:creationId xmlns:a16="http://schemas.microsoft.com/office/drawing/2014/main" id="{EC7D6EB9-D485-F142-A348-129682B8CEF1}"/>
                  </a:ext>
                </a:extLst>
              </p:cNvPr>
              <p:cNvSpPr txBox="1"/>
              <p:nvPr/>
            </p:nvSpPr>
            <p:spPr>
              <a:xfrm>
                <a:off x="-2602990" y="8672035"/>
                <a:ext cx="2730115" cy="254852"/>
              </a:xfrm>
              <a:prstGeom prst="rect">
                <a:avLst/>
              </a:prstGeom>
              <a:noFill/>
            </p:spPr>
            <p:txBody>
              <a:bodyPr wrap="square" lIns="0" tIns="0" rIns="0" bIns="0" rtlCol="0">
                <a:noAutofit/>
              </a:bodyPr>
              <a:lstStyle/>
              <a:p>
                <a:pPr defTabSz="821841">
                  <a:spcAft>
                    <a:spcPts val="545"/>
                  </a:spcAft>
                </a:pPr>
                <a:r>
                  <a:rPr lang="en-US" sz="1273" b="1" dirty="0">
                    <a:solidFill>
                      <a:srgbClr val="075156"/>
                    </a:solidFill>
                    <a:latin typeface="Georgia"/>
                  </a:rPr>
                  <a:t>Program Related Investing</a:t>
                </a:r>
              </a:p>
            </p:txBody>
          </p:sp>
          <p:sp>
            <p:nvSpPr>
              <p:cNvPr id="74" name="TextBox 73">
                <a:extLst>
                  <a:ext uri="{FF2B5EF4-FFF2-40B4-BE49-F238E27FC236}">
                    <a16:creationId xmlns:a16="http://schemas.microsoft.com/office/drawing/2014/main" id="{920A5AD1-C2C8-7A42-ADBF-EADB3814D29F}"/>
                  </a:ext>
                </a:extLst>
              </p:cNvPr>
              <p:cNvSpPr txBox="1"/>
              <p:nvPr/>
            </p:nvSpPr>
            <p:spPr>
              <a:xfrm>
                <a:off x="-2247164" y="9734584"/>
                <a:ext cx="2619472" cy="401953"/>
              </a:xfrm>
              <a:prstGeom prst="rect">
                <a:avLst/>
              </a:prstGeom>
              <a:noFill/>
            </p:spPr>
            <p:txBody>
              <a:bodyPr wrap="square" lIns="0" tIns="0" rIns="0" bIns="0" rtlCol="0">
                <a:noAutofit/>
              </a:bodyPr>
              <a:lstStyle/>
              <a:p>
                <a:pPr defTabSz="821841">
                  <a:spcAft>
                    <a:spcPts val="545"/>
                  </a:spcAft>
                </a:pPr>
                <a:r>
                  <a:rPr lang="en-US" sz="1273" b="1" dirty="0">
                    <a:solidFill>
                      <a:srgbClr val="6EAFBD"/>
                    </a:solidFill>
                    <a:latin typeface="Georgia"/>
                  </a:rPr>
                  <a:t>Mission Related Investing</a:t>
                </a:r>
              </a:p>
            </p:txBody>
          </p:sp>
          <p:sp>
            <p:nvSpPr>
              <p:cNvPr id="75" name="TextBox 74">
                <a:extLst>
                  <a:ext uri="{FF2B5EF4-FFF2-40B4-BE49-F238E27FC236}">
                    <a16:creationId xmlns:a16="http://schemas.microsoft.com/office/drawing/2014/main" id="{0576E6C7-0CE9-E847-ADBB-04A9140F751C}"/>
                  </a:ext>
                </a:extLst>
              </p:cNvPr>
              <p:cNvSpPr txBox="1"/>
              <p:nvPr/>
            </p:nvSpPr>
            <p:spPr>
              <a:xfrm>
                <a:off x="-2913354" y="10232630"/>
                <a:ext cx="1931134" cy="301292"/>
              </a:xfrm>
              <a:prstGeom prst="rect">
                <a:avLst/>
              </a:prstGeom>
              <a:noFill/>
            </p:spPr>
            <p:txBody>
              <a:bodyPr wrap="square" lIns="0" tIns="0" rIns="0" bIns="0" rtlCol="0">
                <a:noAutofit/>
              </a:bodyPr>
              <a:lstStyle/>
              <a:p>
                <a:pPr defTabSz="821841">
                  <a:spcAft>
                    <a:spcPts val="545"/>
                  </a:spcAft>
                </a:pPr>
                <a:r>
                  <a:rPr lang="en-US" sz="1091" b="1" dirty="0">
                    <a:solidFill>
                      <a:srgbClr val="008FBE"/>
                    </a:solidFill>
                    <a:latin typeface="Georgia"/>
                  </a:rPr>
                  <a:t>Place Based Investing</a:t>
                </a:r>
              </a:p>
            </p:txBody>
          </p:sp>
          <p:sp>
            <p:nvSpPr>
              <p:cNvPr id="76" name="TextBox 75">
                <a:extLst>
                  <a:ext uri="{FF2B5EF4-FFF2-40B4-BE49-F238E27FC236}">
                    <a16:creationId xmlns:a16="http://schemas.microsoft.com/office/drawing/2014/main" id="{0D451D19-01F0-B047-811E-BAC667A4FD7C}"/>
                  </a:ext>
                </a:extLst>
              </p:cNvPr>
              <p:cNvSpPr txBox="1"/>
              <p:nvPr/>
            </p:nvSpPr>
            <p:spPr>
              <a:xfrm>
                <a:off x="-3476520" y="8430265"/>
                <a:ext cx="2258939" cy="283407"/>
              </a:xfrm>
              <a:prstGeom prst="rect">
                <a:avLst/>
              </a:prstGeom>
              <a:noFill/>
            </p:spPr>
            <p:txBody>
              <a:bodyPr wrap="square" lIns="0" tIns="0" rIns="0" bIns="0" rtlCol="0">
                <a:noAutofit/>
              </a:bodyPr>
              <a:lstStyle/>
              <a:p>
                <a:pPr defTabSz="821841">
                  <a:spcAft>
                    <a:spcPts val="545"/>
                  </a:spcAft>
                </a:pPr>
                <a:r>
                  <a:rPr lang="en-US" sz="1091" b="1" dirty="0">
                    <a:solidFill>
                      <a:srgbClr val="6EAFBD"/>
                    </a:solidFill>
                    <a:latin typeface="Georgia"/>
                  </a:rPr>
                  <a:t>Community</a:t>
                </a:r>
                <a:r>
                  <a:rPr lang="en-US" sz="1091" b="1" dirty="0">
                    <a:solidFill>
                      <a:srgbClr val="008FBE"/>
                    </a:solidFill>
                    <a:latin typeface="Georgia"/>
                  </a:rPr>
                  <a:t> </a:t>
                </a:r>
                <a:r>
                  <a:rPr lang="en-US" sz="1091" b="1" dirty="0">
                    <a:solidFill>
                      <a:srgbClr val="6EAFBD"/>
                    </a:solidFill>
                    <a:latin typeface="Georgia"/>
                  </a:rPr>
                  <a:t>Investing</a:t>
                </a:r>
              </a:p>
            </p:txBody>
          </p:sp>
          <p:sp>
            <p:nvSpPr>
              <p:cNvPr id="77" name="TextBox 76">
                <a:extLst>
                  <a:ext uri="{FF2B5EF4-FFF2-40B4-BE49-F238E27FC236}">
                    <a16:creationId xmlns:a16="http://schemas.microsoft.com/office/drawing/2014/main" id="{6D68B805-56E0-7548-923A-88BC52B99ECA}"/>
                  </a:ext>
                </a:extLst>
              </p:cNvPr>
              <p:cNvSpPr txBox="1"/>
              <p:nvPr/>
            </p:nvSpPr>
            <p:spPr>
              <a:xfrm rot="16200000">
                <a:off x="-337437" y="10188458"/>
                <a:ext cx="564851" cy="303313"/>
              </a:xfrm>
              <a:prstGeom prst="rect">
                <a:avLst/>
              </a:prstGeom>
              <a:noFill/>
            </p:spPr>
            <p:txBody>
              <a:bodyPr wrap="square" lIns="0" tIns="0" rIns="0" bIns="0" rtlCol="0">
                <a:noAutofit/>
              </a:bodyPr>
              <a:lstStyle/>
              <a:p>
                <a:pPr defTabSz="821841">
                  <a:spcAft>
                    <a:spcPts val="545"/>
                  </a:spcAft>
                </a:pPr>
                <a:r>
                  <a:rPr lang="en-US" sz="1091" b="1" dirty="0">
                    <a:solidFill>
                      <a:srgbClr val="00AD97"/>
                    </a:solidFill>
                    <a:latin typeface="Georgia"/>
                  </a:rPr>
                  <a:t>ESG</a:t>
                </a:r>
              </a:p>
            </p:txBody>
          </p:sp>
          <p:sp>
            <p:nvSpPr>
              <p:cNvPr id="78" name="TextBox 77">
                <a:extLst>
                  <a:ext uri="{FF2B5EF4-FFF2-40B4-BE49-F238E27FC236}">
                    <a16:creationId xmlns:a16="http://schemas.microsoft.com/office/drawing/2014/main" id="{C20151D3-E7AE-E946-ADE9-CE0731737D82}"/>
                  </a:ext>
                </a:extLst>
              </p:cNvPr>
              <p:cNvSpPr txBox="1"/>
              <p:nvPr/>
            </p:nvSpPr>
            <p:spPr>
              <a:xfrm rot="16200000">
                <a:off x="-3053770" y="9631935"/>
                <a:ext cx="556593" cy="294910"/>
              </a:xfrm>
              <a:prstGeom prst="rect">
                <a:avLst/>
              </a:prstGeom>
              <a:noFill/>
            </p:spPr>
            <p:txBody>
              <a:bodyPr wrap="square" lIns="0" tIns="0" rIns="0" bIns="0" rtlCol="0">
                <a:noAutofit/>
              </a:bodyPr>
              <a:lstStyle/>
              <a:p>
                <a:pPr defTabSz="821841">
                  <a:spcAft>
                    <a:spcPts val="545"/>
                  </a:spcAft>
                </a:pPr>
                <a:r>
                  <a:rPr lang="en-US" sz="1091" b="1" dirty="0">
                    <a:solidFill>
                      <a:srgbClr val="00AD97"/>
                    </a:solidFill>
                    <a:latin typeface="Georgia"/>
                  </a:rPr>
                  <a:t>SRI</a:t>
                </a:r>
              </a:p>
            </p:txBody>
          </p:sp>
          <p:sp>
            <p:nvSpPr>
              <p:cNvPr id="79" name="TextBox 78">
                <a:extLst>
                  <a:ext uri="{FF2B5EF4-FFF2-40B4-BE49-F238E27FC236}">
                    <a16:creationId xmlns:a16="http://schemas.microsoft.com/office/drawing/2014/main" id="{D70D8B54-5190-8E47-8324-F0FAC3A01926}"/>
                  </a:ext>
                </a:extLst>
              </p:cNvPr>
              <p:cNvSpPr txBox="1"/>
              <p:nvPr/>
            </p:nvSpPr>
            <p:spPr>
              <a:xfrm rot="16200000">
                <a:off x="-723418" y="10818541"/>
                <a:ext cx="2004403" cy="303315"/>
              </a:xfrm>
              <a:prstGeom prst="rect">
                <a:avLst/>
              </a:prstGeom>
              <a:noFill/>
            </p:spPr>
            <p:txBody>
              <a:bodyPr wrap="square" lIns="0" tIns="0" rIns="0" bIns="0" rtlCol="0">
                <a:noAutofit/>
              </a:bodyPr>
              <a:lstStyle/>
              <a:p>
                <a:pPr defTabSz="821841">
                  <a:spcAft>
                    <a:spcPts val="545"/>
                  </a:spcAft>
                </a:pPr>
                <a:r>
                  <a:rPr lang="en-US" sz="1273" b="1" dirty="0">
                    <a:solidFill>
                      <a:srgbClr val="00AD97"/>
                    </a:solidFill>
                    <a:latin typeface="Georgia"/>
                  </a:rPr>
                  <a:t>Triple Bottom Line</a:t>
                </a:r>
              </a:p>
            </p:txBody>
          </p:sp>
          <p:sp>
            <p:nvSpPr>
              <p:cNvPr id="80" name="TextBox 79">
                <a:extLst>
                  <a:ext uri="{FF2B5EF4-FFF2-40B4-BE49-F238E27FC236}">
                    <a16:creationId xmlns:a16="http://schemas.microsoft.com/office/drawing/2014/main" id="{A2BF6FAB-DB79-A140-9659-B263B2E18DEC}"/>
                  </a:ext>
                </a:extLst>
              </p:cNvPr>
              <p:cNvSpPr txBox="1"/>
              <p:nvPr/>
            </p:nvSpPr>
            <p:spPr>
              <a:xfrm>
                <a:off x="-3190625" y="11516434"/>
                <a:ext cx="1645589" cy="332202"/>
              </a:xfrm>
              <a:prstGeom prst="rect">
                <a:avLst/>
              </a:prstGeom>
              <a:noFill/>
            </p:spPr>
            <p:txBody>
              <a:bodyPr wrap="square" lIns="0" tIns="0" rIns="0" bIns="0" rtlCol="0">
                <a:noAutofit/>
              </a:bodyPr>
              <a:lstStyle/>
              <a:p>
                <a:pPr defTabSz="821841">
                  <a:spcAft>
                    <a:spcPts val="545"/>
                  </a:spcAft>
                </a:pPr>
                <a:r>
                  <a:rPr lang="en-US" sz="1091" b="1" dirty="0">
                    <a:solidFill>
                      <a:srgbClr val="6EAFBD"/>
                    </a:solidFill>
                    <a:latin typeface="Georgia"/>
                  </a:rPr>
                  <a:t>Governance</a:t>
                </a:r>
              </a:p>
            </p:txBody>
          </p:sp>
          <p:sp>
            <p:nvSpPr>
              <p:cNvPr id="81" name="TextBox 80">
                <a:extLst>
                  <a:ext uri="{FF2B5EF4-FFF2-40B4-BE49-F238E27FC236}">
                    <a16:creationId xmlns:a16="http://schemas.microsoft.com/office/drawing/2014/main" id="{5666DB41-0977-B146-86D2-7BFF4BAD80F1}"/>
                  </a:ext>
                </a:extLst>
              </p:cNvPr>
              <p:cNvSpPr txBox="1"/>
              <p:nvPr/>
            </p:nvSpPr>
            <p:spPr>
              <a:xfrm rot="16200000">
                <a:off x="-507696" y="8542045"/>
                <a:ext cx="1585006" cy="291270"/>
              </a:xfrm>
              <a:prstGeom prst="rect">
                <a:avLst/>
              </a:prstGeom>
              <a:noFill/>
            </p:spPr>
            <p:txBody>
              <a:bodyPr wrap="square" lIns="0" tIns="0" rIns="0" bIns="0" rtlCol="0">
                <a:noAutofit/>
              </a:bodyPr>
              <a:lstStyle/>
              <a:p>
                <a:pPr defTabSz="821841">
                  <a:spcAft>
                    <a:spcPts val="545"/>
                  </a:spcAft>
                </a:pPr>
                <a:r>
                  <a:rPr lang="en-US" sz="1273" b="1" dirty="0">
                    <a:solidFill>
                      <a:srgbClr val="6EAFBD"/>
                    </a:solidFill>
                    <a:latin typeface="Georgia"/>
                  </a:rPr>
                  <a:t>Environmental</a:t>
                </a:r>
              </a:p>
            </p:txBody>
          </p:sp>
          <p:sp>
            <p:nvSpPr>
              <p:cNvPr id="82" name="TextBox 81">
                <a:extLst>
                  <a:ext uri="{FF2B5EF4-FFF2-40B4-BE49-F238E27FC236}">
                    <a16:creationId xmlns:a16="http://schemas.microsoft.com/office/drawing/2014/main" id="{69EA6EBC-14D5-F945-AE6A-70FDD7CAD6B4}"/>
                  </a:ext>
                </a:extLst>
              </p:cNvPr>
              <p:cNvSpPr txBox="1"/>
              <p:nvPr/>
            </p:nvSpPr>
            <p:spPr>
              <a:xfrm rot="16200000">
                <a:off x="-1379938" y="11118201"/>
                <a:ext cx="1411856" cy="260918"/>
              </a:xfrm>
              <a:prstGeom prst="rect">
                <a:avLst/>
              </a:prstGeom>
              <a:noFill/>
            </p:spPr>
            <p:txBody>
              <a:bodyPr wrap="square" lIns="0" tIns="0" rIns="0" bIns="0" rtlCol="0">
                <a:noAutofit/>
              </a:bodyPr>
              <a:lstStyle/>
              <a:p>
                <a:pPr defTabSz="821841">
                  <a:spcAft>
                    <a:spcPts val="545"/>
                  </a:spcAft>
                </a:pPr>
                <a:r>
                  <a:rPr lang="en-US" sz="1273" b="1" dirty="0">
                    <a:solidFill>
                      <a:srgbClr val="075156"/>
                    </a:solidFill>
                    <a:latin typeface="Georgia"/>
                  </a:rPr>
                  <a:t>Stewardship</a:t>
                </a:r>
              </a:p>
            </p:txBody>
          </p:sp>
          <p:sp>
            <p:nvSpPr>
              <p:cNvPr id="83" name="TextBox 82">
                <a:extLst>
                  <a:ext uri="{FF2B5EF4-FFF2-40B4-BE49-F238E27FC236}">
                    <a16:creationId xmlns:a16="http://schemas.microsoft.com/office/drawing/2014/main" id="{C55542D9-2303-0E46-B35B-2F1FF998B8ED}"/>
                  </a:ext>
                </a:extLst>
              </p:cNvPr>
              <p:cNvSpPr txBox="1"/>
              <p:nvPr/>
            </p:nvSpPr>
            <p:spPr>
              <a:xfrm>
                <a:off x="-1713117" y="11018347"/>
                <a:ext cx="595911" cy="290958"/>
              </a:xfrm>
              <a:prstGeom prst="rect">
                <a:avLst/>
              </a:prstGeom>
              <a:noFill/>
            </p:spPr>
            <p:txBody>
              <a:bodyPr wrap="square" lIns="0" tIns="0" rIns="0" bIns="0" rtlCol="0">
                <a:noAutofit/>
              </a:bodyPr>
              <a:lstStyle/>
              <a:p>
                <a:pPr defTabSz="821841">
                  <a:spcAft>
                    <a:spcPts val="545"/>
                  </a:spcAft>
                </a:pPr>
                <a:r>
                  <a:rPr lang="en-US" sz="1091" b="1" dirty="0">
                    <a:solidFill>
                      <a:srgbClr val="008FBE"/>
                    </a:solidFill>
                    <a:latin typeface="Georgia"/>
                  </a:rPr>
                  <a:t>Social</a:t>
                </a:r>
              </a:p>
            </p:txBody>
          </p:sp>
          <p:sp>
            <p:nvSpPr>
              <p:cNvPr id="84" name="TextBox 83">
                <a:extLst>
                  <a:ext uri="{FF2B5EF4-FFF2-40B4-BE49-F238E27FC236}">
                    <a16:creationId xmlns:a16="http://schemas.microsoft.com/office/drawing/2014/main" id="{DCA029A7-DF2C-1B4F-9379-87384E2A75BD}"/>
                  </a:ext>
                </a:extLst>
              </p:cNvPr>
              <p:cNvSpPr txBox="1"/>
              <p:nvPr/>
            </p:nvSpPr>
            <p:spPr>
              <a:xfrm>
                <a:off x="-2266516" y="8191877"/>
                <a:ext cx="1700294" cy="218170"/>
              </a:xfrm>
              <a:prstGeom prst="rect">
                <a:avLst/>
              </a:prstGeom>
              <a:noFill/>
            </p:spPr>
            <p:txBody>
              <a:bodyPr wrap="square" lIns="0" tIns="0" rIns="0" bIns="0" rtlCol="0">
                <a:noAutofit/>
              </a:bodyPr>
              <a:lstStyle/>
              <a:p>
                <a:pPr defTabSz="821841">
                  <a:spcAft>
                    <a:spcPts val="545"/>
                  </a:spcAft>
                </a:pPr>
                <a:r>
                  <a:rPr lang="en-US" sz="1091" b="1" dirty="0">
                    <a:solidFill>
                      <a:srgbClr val="008FBE"/>
                    </a:solidFill>
                    <a:latin typeface="Georgia"/>
                  </a:rPr>
                  <a:t>Business Ethics</a:t>
                </a:r>
              </a:p>
            </p:txBody>
          </p:sp>
          <p:sp>
            <p:nvSpPr>
              <p:cNvPr id="85" name="TextBox 84">
                <a:extLst>
                  <a:ext uri="{FF2B5EF4-FFF2-40B4-BE49-F238E27FC236}">
                    <a16:creationId xmlns:a16="http://schemas.microsoft.com/office/drawing/2014/main" id="{29B40A97-46B3-F24F-8B91-F8683931AF17}"/>
                  </a:ext>
                </a:extLst>
              </p:cNvPr>
              <p:cNvSpPr txBox="1"/>
              <p:nvPr/>
            </p:nvSpPr>
            <p:spPr>
              <a:xfrm>
                <a:off x="-2629943" y="11257072"/>
                <a:ext cx="1690536" cy="332202"/>
              </a:xfrm>
              <a:prstGeom prst="rect">
                <a:avLst/>
              </a:prstGeom>
              <a:noFill/>
            </p:spPr>
            <p:txBody>
              <a:bodyPr wrap="square" lIns="0" tIns="0" rIns="0" bIns="0" rtlCol="0">
                <a:noAutofit/>
              </a:bodyPr>
              <a:lstStyle/>
              <a:p>
                <a:pPr defTabSz="821841">
                  <a:spcAft>
                    <a:spcPts val="545"/>
                  </a:spcAft>
                </a:pPr>
                <a:r>
                  <a:rPr lang="en-US" sz="1091" b="1" dirty="0">
                    <a:solidFill>
                      <a:srgbClr val="075156"/>
                    </a:solidFill>
                    <a:latin typeface="Georgia"/>
                  </a:rPr>
                  <a:t>Transparency</a:t>
                </a:r>
              </a:p>
            </p:txBody>
          </p:sp>
          <p:sp>
            <p:nvSpPr>
              <p:cNvPr id="86" name="TextBox 85">
                <a:extLst>
                  <a:ext uri="{FF2B5EF4-FFF2-40B4-BE49-F238E27FC236}">
                    <a16:creationId xmlns:a16="http://schemas.microsoft.com/office/drawing/2014/main" id="{F4CF7D59-2DF3-E042-91B9-C18867E46CF7}"/>
                  </a:ext>
                </a:extLst>
              </p:cNvPr>
              <p:cNvSpPr txBox="1"/>
              <p:nvPr/>
            </p:nvSpPr>
            <p:spPr>
              <a:xfrm>
                <a:off x="-1904442" y="10443416"/>
                <a:ext cx="1784689" cy="335564"/>
              </a:xfrm>
              <a:prstGeom prst="rect">
                <a:avLst/>
              </a:prstGeom>
              <a:noFill/>
            </p:spPr>
            <p:txBody>
              <a:bodyPr wrap="square" lIns="0" tIns="0" rIns="0" bIns="0" rtlCol="0">
                <a:noAutofit/>
              </a:bodyPr>
              <a:lstStyle/>
              <a:p>
                <a:pPr defTabSz="821841">
                  <a:spcAft>
                    <a:spcPts val="545"/>
                  </a:spcAft>
                </a:pPr>
                <a:r>
                  <a:rPr lang="en-US" sz="1273" b="1" dirty="0">
                    <a:solidFill>
                      <a:srgbClr val="00AD97"/>
                    </a:solidFill>
                    <a:latin typeface="Georgia"/>
                  </a:rPr>
                  <a:t>Sustainability </a:t>
                </a:r>
              </a:p>
            </p:txBody>
          </p:sp>
        </p:grpSp>
        <p:sp>
          <p:nvSpPr>
            <p:cNvPr id="68" name="TextBox 67">
              <a:extLst>
                <a:ext uri="{FF2B5EF4-FFF2-40B4-BE49-F238E27FC236}">
                  <a16:creationId xmlns:a16="http://schemas.microsoft.com/office/drawing/2014/main" id="{CB621332-D96C-6949-88DA-E0149E049C0C}"/>
                </a:ext>
              </a:extLst>
            </p:cNvPr>
            <p:cNvSpPr txBox="1"/>
            <p:nvPr/>
          </p:nvSpPr>
          <p:spPr>
            <a:xfrm rot="16200000">
              <a:off x="-252727" y="5315346"/>
              <a:ext cx="2154419" cy="306053"/>
            </a:xfrm>
            <a:prstGeom prst="rect">
              <a:avLst/>
            </a:prstGeom>
            <a:noFill/>
          </p:spPr>
          <p:txBody>
            <a:bodyPr wrap="square" lIns="0" tIns="0" rIns="0" bIns="0" rtlCol="0">
              <a:noAutofit/>
            </a:bodyPr>
            <a:lstStyle/>
            <a:p>
              <a:pPr defTabSz="821841">
                <a:spcAft>
                  <a:spcPts val="545"/>
                </a:spcAft>
              </a:pPr>
              <a:r>
                <a:rPr lang="en-US" sz="1273" b="1" dirty="0">
                  <a:solidFill>
                    <a:srgbClr val="00AD97"/>
                  </a:solidFill>
                  <a:latin typeface="Georgia"/>
                </a:rPr>
                <a:t>Accountability</a:t>
              </a:r>
            </a:p>
          </p:txBody>
        </p:sp>
      </p:grpSp>
      <p:pic>
        <p:nvPicPr>
          <p:cNvPr id="17" name="Picture 16">
            <a:extLst>
              <a:ext uri="{FF2B5EF4-FFF2-40B4-BE49-F238E27FC236}">
                <a16:creationId xmlns:a16="http://schemas.microsoft.com/office/drawing/2014/main" id="{BB7C4EE8-6815-C74C-BA8B-30D1F4EDEF7F}"/>
              </a:ext>
            </a:extLst>
          </p:cNvPr>
          <p:cNvPicPr>
            <a:picLocks noChangeAspect="1"/>
          </p:cNvPicPr>
          <p:nvPr/>
        </p:nvPicPr>
        <p:blipFill>
          <a:blip r:embed="rId2"/>
          <a:stretch>
            <a:fillRect/>
          </a:stretch>
        </p:blipFill>
        <p:spPr>
          <a:xfrm>
            <a:off x="1198666" y="4708693"/>
            <a:ext cx="461994" cy="445047"/>
          </a:xfrm>
          <a:prstGeom prst="rect">
            <a:avLst/>
          </a:prstGeom>
        </p:spPr>
      </p:pic>
      <p:pic>
        <p:nvPicPr>
          <p:cNvPr id="18" name="Picture 17">
            <a:extLst>
              <a:ext uri="{FF2B5EF4-FFF2-40B4-BE49-F238E27FC236}">
                <a16:creationId xmlns:a16="http://schemas.microsoft.com/office/drawing/2014/main" id="{13876550-39F0-2A4D-A8EB-385F55068AE1}"/>
              </a:ext>
            </a:extLst>
          </p:cNvPr>
          <p:cNvPicPr>
            <a:picLocks noChangeAspect="1"/>
          </p:cNvPicPr>
          <p:nvPr/>
        </p:nvPicPr>
        <p:blipFill>
          <a:blip r:embed="rId3"/>
          <a:stretch>
            <a:fillRect/>
          </a:stretch>
        </p:blipFill>
        <p:spPr>
          <a:xfrm>
            <a:off x="1118650" y="3206547"/>
            <a:ext cx="622025" cy="489645"/>
          </a:xfrm>
          <a:prstGeom prst="rect">
            <a:avLst/>
          </a:prstGeom>
        </p:spPr>
      </p:pic>
      <p:pic>
        <p:nvPicPr>
          <p:cNvPr id="21" name="Picture 20">
            <a:extLst>
              <a:ext uri="{FF2B5EF4-FFF2-40B4-BE49-F238E27FC236}">
                <a16:creationId xmlns:a16="http://schemas.microsoft.com/office/drawing/2014/main" id="{95CAF49A-54E4-1544-AA81-9D2C75B97DF0}"/>
              </a:ext>
            </a:extLst>
          </p:cNvPr>
          <p:cNvPicPr>
            <a:picLocks noChangeAspect="1"/>
          </p:cNvPicPr>
          <p:nvPr/>
        </p:nvPicPr>
        <p:blipFill>
          <a:blip r:embed="rId4"/>
          <a:stretch>
            <a:fillRect/>
          </a:stretch>
        </p:blipFill>
        <p:spPr>
          <a:xfrm>
            <a:off x="1220870" y="1913085"/>
            <a:ext cx="417584" cy="405984"/>
          </a:xfrm>
          <a:prstGeom prst="rect">
            <a:avLst/>
          </a:prstGeom>
        </p:spPr>
      </p:pic>
      <p:pic>
        <p:nvPicPr>
          <p:cNvPr id="22" name="Picture 21">
            <a:extLst>
              <a:ext uri="{FF2B5EF4-FFF2-40B4-BE49-F238E27FC236}">
                <a16:creationId xmlns:a16="http://schemas.microsoft.com/office/drawing/2014/main" id="{2B3D55B0-C7C4-E94B-B13B-CA14CC5A39E0}"/>
              </a:ext>
            </a:extLst>
          </p:cNvPr>
          <p:cNvPicPr>
            <a:picLocks noChangeAspect="1"/>
          </p:cNvPicPr>
          <p:nvPr/>
        </p:nvPicPr>
        <p:blipFill>
          <a:blip r:embed="rId5"/>
          <a:stretch>
            <a:fillRect/>
          </a:stretch>
        </p:blipFill>
        <p:spPr>
          <a:xfrm>
            <a:off x="7489269" y="2007754"/>
            <a:ext cx="549063" cy="549063"/>
          </a:xfrm>
          <a:prstGeom prst="rect">
            <a:avLst/>
          </a:prstGeom>
        </p:spPr>
      </p:pic>
      <p:pic>
        <p:nvPicPr>
          <p:cNvPr id="30" name="Picture 29">
            <a:extLst>
              <a:ext uri="{FF2B5EF4-FFF2-40B4-BE49-F238E27FC236}">
                <a16:creationId xmlns:a16="http://schemas.microsoft.com/office/drawing/2014/main" id="{683B2198-E2C8-D54E-A1AC-4EBB51D29E4E}"/>
              </a:ext>
            </a:extLst>
          </p:cNvPr>
          <p:cNvPicPr>
            <a:picLocks noChangeAspect="1"/>
          </p:cNvPicPr>
          <p:nvPr/>
        </p:nvPicPr>
        <p:blipFill>
          <a:blip r:embed="rId6"/>
          <a:stretch>
            <a:fillRect/>
          </a:stretch>
        </p:blipFill>
        <p:spPr>
          <a:xfrm>
            <a:off x="7582927" y="3344875"/>
            <a:ext cx="361747" cy="546167"/>
          </a:xfrm>
          <a:prstGeom prst="rect">
            <a:avLst/>
          </a:prstGeom>
        </p:spPr>
      </p:pic>
      <p:pic>
        <p:nvPicPr>
          <p:cNvPr id="87" name="Picture 86">
            <a:extLst>
              <a:ext uri="{FF2B5EF4-FFF2-40B4-BE49-F238E27FC236}">
                <a16:creationId xmlns:a16="http://schemas.microsoft.com/office/drawing/2014/main" id="{D649E47F-4F8A-E74F-B02D-2043F9CE3B4A}"/>
              </a:ext>
            </a:extLst>
          </p:cNvPr>
          <p:cNvPicPr>
            <a:picLocks noChangeAspect="1"/>
          </p:cNvPicPr>
          <p:nvPr/>
        </p:nvPicPr>
        <p:blipFill>
          <a:blip r:embed="rId7"/>
          <a:stretch>
            <a:fillRect/>
          </a:stretch>
        </p:blipFill>
        <p:spPr>
          <a:xfrm>
            <a:off x="7531841" y="4715355"/>
            <a:ext cx="463919" cy="470175"/>
          </a:xfrm>
          <a:prstGeom prst="rect">
            <a:avLst/>
          </a:prstGeom>
        </p:spPr>
      </p:pic>
      <p:cxnSp>
        <p:nvCxnSpPr>
          <p:cNvPr id="89" name="Straight Connector 88">
            <a:extLst>
              <a:ext uri="{FF2B5EF4-FFF2-40B4-BE49-F238E27FC236}">
                <a16:creationId xmlns:a16="http://schemas.microsoft.com/office/drawing/2014/main" id="{AE0CADBC-50F2-B242-93D5-1C4E49200214}"/>
              </a:ext>
            </a:extLst>
          </p:cNvPr>
          <p:cNvCxnSpPr>
            <a:cxnSpLocks/>
          </p:cNvCxnSpPr>
          <p:nvPr/>
        </p:nvCxnSpPr>
        <p:spPr>
          <a:xfrm>
            <a:off x="2673607" y="1498507"/>
            <a:ext cx="0" cy="4303776"/>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F757C604-2633-4E48-A970-D85322CFE1F4}"/>
              </a:ext>
            </a:extLst>
          </p:cNvPr>
          <p:cNvCxnSpPr>
            <a:cxnSpLocks/>
          </p:cNvCxnSpPr>
          <p:nvPr/>
        </p:nvCxnSpPr>
        <p:spPr>
          <a:xfrm>
            <a:off x="6503124" y="1498507"/>
            <a:ext cx="0" cy="4303776"/>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5552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docshape60">
            <a:extLst>
              <a:ext uri="{FF2B5EF4-FFF2-40B4-BE49-F238E27FC236}">
                <a16:creationId xmlns:a16="http://schemas.microsoft.com/office/drawing/2014/main" id="{0CB00166-44A9-2640-9478-9F5D5BA75E24}"/>
              </a:ext>
            </a:extLst>
          </p:cNvPr>
          <p:cNvSpPr>
            <a:spLocks noChangeAspect="1"/>
          </p:cNvSpPr>
          <p:nvPr/>
        </p:nvSpPr>
        <p:spPr bwMode="auto">
          <a:xfrm>
            <a:off x="1308800" y="3830642"/>
            <a:ext cx="831273" cy="831273"/>
          </a:xfrm>
          <a:custGeom>
            <a:avLst/>
            <a:gdLst>
              <a:gd name="T0" fmla="+- 0 16251 15857"/>
              <a:gd name="T1" fmla="*/ T0 w 735"/>
              <a:gd name="T2" fmla="+- 0 6517 6517"/>
              <a:gd name="T3" fmla="*/ 6517 h 735"/>
              <a:gd name="T4" fmla="+- 0 16176 15857"/>
              <a:gd name="T5" fmla="*/ T4 w 735"/>
              <a:gd name="T6" fmla="+- 0 6519 6517"/>
              <a:gd name="T7" fmla="*/ 6519 h 735"/>
              <a:gd name="T8" fmla="+- 0 16106 15857"/>
              <a:gd name="T9" fmla="*/ T8 w 735"/>
              <a:gd name="T10" fmla="+- 0 6536 6517"/>
              <a:gd name="T11" fmla="*/ 6536 h 735"/>
              <a:gd name="T12" fmla="+- 0 16041 15857"/>
              <a:gd name="T13" fmla="*/ T12 w 735"/>
              <a:gd name="T14" fmla="+- 0 6565 6517"/>
              <a:gd name="T15" fmla="*/ 6565 h 735"/>
              <a:gd name="T16" fmla="+- 0 15984 15857"/>
              <a:gd name="T17" fmla="*/ T16 w 735"/>
              <a:gd name="T18" fmla="+- 0 6606 6517"/>
              <a:gd name="T19" fmla="*/ 6606 h 735"/>
              <a:gd name="T20" fmla="+- 0 15935 15857"/>
              <a:gd name="T21" fmla="*/ T20 w 735"/>
              <a:gd name="T22" fmla="+- 0 6657 6517"/>
              <a:gd name="T23" fmla="*/ 6657 h 735"/>
              <a:gd name="T24" fmla="+- 0 15896 15857"/>
              <a:gd name="T25" fmla="*/ T24 w 735"/>
              <a:gd name="T26" fmla="+- 0 6717 6517"/>
              <a:gd name="T27" fmla="*/ 6717 h 735"/>
              <a:gd name="T28" fmla="+- 0 15870 15857"/>
              <a:gd name="T29" fmla="*/ T28 w 735"/>
              <a:gd name="T30" fmla="+- 0 6784 6517"/>
              <a:gd name="T31" fmla="*/ 6784 h 735"/>
              <a:gd name="T32" fmla="+- 0 15857 15857"/>
              <a:gd name="T33" fmla="*/ T32 w 735"/>
              <a:gd name="T34" fmla="+- 0 6857 6517"/>
              <a:gd name="T35" fmla="*/ 6857 h 735"/>
              <a:gd name="T36" fmla="+- 0 15859 15857"/>
              <a:gd name="T37" fmla="*/ T36 w 735"/>
              <a:gd name="T38" fmla="+- 0 6932 6517"/>
              <a:gd name="T39" fmla="*/ 6932 h 735"/>
              <a:gd name="T40" fmla="+- 0 15875 15857"/>
              <a:gd name="T41" fmla="*/ T40 w 735"/>
              <a:gd name="T42" fmla="+- 0 7002 6517"/>
              <a:gd name="T43" fmla="*/ 7002 h 735"/>
              <a:gd name="T44" fmla="+- 0 15905 15857"/>
              <a:gd name="T45" fmla="*/ T44 w 735"/>
              <a:gd name="T46" fmla="+- 0 7067 6517"/>
              <a:gd name="T47" fmla="*/ 7067 h 735"/>
              <a:gd name="T48" fmla="+- 0 15946 15857"/>
              <a:gd name="T49" fmla="*/ T48 w 735"/>
              <a:gd name="T50" fmla="+- 0 7125 6517"/>
              <a:gd name="T51" fmla="*/ 7125 h 735"/>
              <a:gd name="T52" fmla="+- 0 15997 15857"/>
              <a:gd name="T53" fmla="*/ T52 w 735"/>
              <a:gd name="T54" fmla="+- 0 7174 6517"/>
              <a:gd name="T55" fmla="*/ 7174 h 735"/>
              <a:gd name="T56" fmla="+- 0 16057 15857"/>
              <a:gd name="T57" fmla="*/ T56 w 735"/>
              <a:gd name="T58" fmla="+- 0 7212 6517"/>
              <a:gd name="T59" fmla="*/ 7212 h 735"/>
              <a:gd name="T60" fmla="+- 0 16124 15857"/>
              <a:gd name="T61" fmla="*/ T60 w 735"/>
              <a:gd name="T62" fmla="+- 0 7239 6517"/>
              <a:gd name="T63" fmla="*/ 7239 h 735"/>
              <a:gd name="T64" fmla="+- 0 16197 15857"/>
              <a:gd name="T65" fmla="*/ T64 w 735"/>
              <a:gd name="T66" fmla="+- 0 7251 6517"/>
              <a:gd name="T67" fmla="*/ 7251 h 735"/>
              <a:gd name="T68" fmla="+- 0 16272 15857"/>
              <a:gd name="T69" fmla="*/ T68 w 735"/>
              <a:gd name="T70" fmla="+- 0 7249 6517"/>
              <a:gd name="T71" fmla="*/ 7249 h 735"/>
              <a:gd name="T72" fmla="+- 0 16342 15857"/>
              <a:gd name="T73" fmla="*/ T72 w 735"/>
              <a:gd name="T74" fmla="+- 0 7233 6517"/>
              <a:gd name="T75" fmla="*/ 7233 h 735"/>
              <a:gd name="T76" fmla="+- 0 16407 15857"/>
              <a:gd name="T77" fmla="*/ T76 w 735"/>
              <a:gd name="T78" fmla="+- 0 7204 6517"/>
              <a:gd name="T79" fmla="*/ 7204 h 735"/>
              <a:gd name="T80" fmla="+- 0 16465 15857"/>
              <a:gd name="T81" fmla="*/ T80 w 735"/>
              <a:gd name="T82" fmla="+- 0 7163 6517"/>
              <a:gd name="T83" fmla="*/ 7163 h 735"/>
              <a:gd name="T84" fmla="+- 0 16514 15857"/>
              <a:gd name="T85" fmla="*/ T84 w 735"/>
              <a:gd name="T86" fmla="+- 0 7112 6517"/>
              <a:gd name="T87" fmla="*/ 7112 h 735"/>
              <a:gd name="T88" fmla="+- 0 16552 15857"/>
              <a:gd name="T89" fmla="*/ T88 w 735"/>
              <a:gd name="T90" fmla="+- 0 7052 6517"/>
              <a:gd name="T91" fmla="*/ 7052 h 735"/>
              <a:gd name="T92" fmla="+- 0 16578 15857"/>
              <a:gd name="T93" fmla="*/ T92 w 735"/>
              <a:gd name="T94" fmla="+- 0 6985 6517"/>
              <a:gd name="T95" fmla="*/ 6985 h 735"/>
              <a:gd name="T96" fmla="+- 0 16591 15857"/>
              <a:gd name="T97" fmla="*/ T96 w 735"/>
              <a:gd name="T98" fmla="+- 0 6911 6517"/>
              <a:gd name="T99" fmla="*/ 6911 h 735"/>
              <a:gd name="T100" fmla="+- 0 16589 15857"/>
              <a:gd name="T101" fmla="*/ T100 w 735"/>
              <a:gd name="T102" fmla="+- 0 6837 6517"/>
              <a:gd name="T103" fmla="*/ 6837 h 735"/>
              <a:gd name="T104" fmla="+- 0 16573 15857"/>
              <a:gd name="T105" fmla="*/ T104 w 735"/>
              <a:gd name="T106" fmla="+- 0 6766 6517"/>
              <a:gd name="T107" fmla="*/ 6766 h 735"/>
              <a:gd name="T108" fmla="+- 0 16544 15857"/>
              <a:gd name="T109" fmla="*/ T108 w 735"/>
              <a:gd name="T110" fmla="+- 0 6701 6517"/>
              <a:gd name="T111" fmla="*/ 6701 h 735"/>
              <a:gd name="T112" fmla="+- 0 16503 15857"/>
              <a:gd name="T113" fmla="*/ T112 w 735"/>
              <a:gd name="T114" fmla="+- 0 6644 6517"/>
              <a:gd name="T115" fmla="*/ 6644 h 735"/>
              <a:gd name="T116" fmla="+- 0 16452 15857"/>
              <a:gd name="T117" fmla="*/ T116 w 735"/>
              <a:gd name="T118" fmla="+- 0 6595 6517"/>
              <a:gd name="T119" fmla="*/ 6595 h 735"/>
              <a:gd name="T120" fmla="+- 0 16392 15857"/>
              <a:gd name="T121" fmla="*/ T120 w 735"/>
              <a:gd name="T122" fmla="+- 0 6556 6517"/>
              <a:gd name="T123" fmla="*/ 6556 h 735"/>
              <a:gd name="T124" fmla="+- 0 16324 15857"/>
              <a:gd name="T125" fmla="*/ T124 w 735"/>
              <a:gd name="T126" fmla="+- 0 6530 6517"/>
              <a:gd name="T127" fmla="*/ 6530 h 735"/>
              <a:gd name="T128" fmla="+- 0 16251 15857"/>
              <a:gd name="T129" fmla="*/ T128 w 735"/>
              <a:gd name="T130" fmla="+- 0 6517 6517"/>
              <a:gd name="T131" fmla="*/ 6517 h 7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735" h="735">
                <a:moveTo>
                  <a:pt x="394" y="0"/>
                </a:moveTo>
                <a:lnTo>
                  <a:pt x="319" y="2"/>
                </a:lnTo>
                <a:lnTo>
                  <a:pt x="249" y="19"/>
                </a:lnTo>
                <a:lnTo>
                  <a:pt x="184" y="48"/>
                </a:lnTo>
                <a:lnTo>
                  <a:pt x="127" y="89"/>
                </a:lnTo>
                <a:lnTo>
                  <a:pt x="78" y="140"/>
                </a:lnTo>
                <a:lnTo>
                  <a:pt x="39" y="200"/>
                </a:lnTo>
                <a:lnTo>
                  <a:pt x="13" y="267"/>
                </a:lnTo>
                <a:lnTo>
                  <a:pt x="0" y="340"/>
                </a:lnTo>
                <a:lnTo>
                  <a:pt x="2" y="415"/>
                </a:lnTo>
                <a:lnTo>
                  <a:pt x="18" y="485"/>
                </a:lnTo>
                <a:lnTo>
                  <a:pt x="48" y="550"/>
                </a:lnTo>
                <a:lnTo>
                  <a:pt x="89" y="608"/>
                </a:lnTo>
                <a:lnTo>
                  <a:pt x="140" y="657"/>
                </a:lnTo>
                <a:lnTo>
                  <a:pt x="200" y="695"/>
                </a:lnTo>
                <a:lnTo>
                  <a:pt x="267" y="722"/>
                </a:lnTo>
                <a:lnTo>
                  <a:pt x="340" y="734"/>
                </a:lnTo>
                <a:lnTo>
                  <a:pt x="415" y="732"/>
                </a:lnTo>
                <a:lnTo>
                  <a:pt x="485" y="716"/>
                </a:lnTo>
                <a:lnTo>
                  <a:pt x="550" y="687"/>
                </a:lnTo>
                <a:lnTo>
                  <a:pt x="608" y="646"/>
                </a:lnTo>
                <a:lnTo>
                  <a:pt x="657" y="595"/>
                </a:lnTo>
                <a:lnTo>
                  <a:pt x="695" y="535"/>
                </a:lnTo>
                <a:lnTo>
                  <a:pt x="721" y="468"/>
                </a:lnTo>
                <a:lnTo>
                  <a:pt x="734" y="394"/>
                </a:lnTo>
                <a:lnTo>
                  <a:pt x="732" y="320"/>
                </a:lnTo>
                <a:lnTo>
                  <a:pt x="716" y="249"/>
                </a:lnTo>
                <a:lnTo>
                  <a:pt x="687" y="184"/>
                </a:lnTo>
                <a:lnTo>
                  <a:pt x="646" y="127"/>
                </a:lnTo>
                <a:lnTo>
                  <a:pt x="595" y="78"/>
                </a:lnTo>
                <a:lnTo>
                  <a:pt x="535" y="39"/>
                </a:lnTo>
                <a:lnTo>
                  <a:pt x="467" y="13"/>
                </a:lnTo>
                <a:lnTo>
                  <a:pt x="394"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463106"/>
            <a:endParaRPr lang="en-US" sz="2006">
              <a:solidFill>
                <a:prstClr val="black"/>
              </a:solidFill>
              <a:latin typeface="Georgia"/>
            </a:endParaRPr>
          </a:p>
        </p:txBody>
      </p:sp>
      <p:sp>
        <p:nvSpPr>
          <p:cNvPr id="49" name="docshape60">
            <a:extLst>
              <a:ext uri="{FF2B5EF4-FFF2-40B4-BE49-F238E27FC236}">
                <a16:creationId xmlns:a16="http://schemas.microsoft.com/office/drawing/2014/main" id="{35E330C0-8C2F-D84D-824D-1B5367DC5AD3}"/>
              </a:ext>
            </a:extLst>
          </p:cNvPr>
          <p:cNvSpPr>
            <a:spLocks noChangeAspect="1"/>
          </p:cNvSpPr>
          <p:nvPr/>
        </p:nvSpPr>
        <p:spPr bwMode="auto">
          <a:xfrm>
            <a:off x="2157434" y="2306166"/>
            <a:ext cx="831273" cy="831273"/>
          </a:xfrm>
          <a:custGeom>
            <a:avLst/>
            <a:gdLst>
              <a:gd name="T0" fmla="+- 0 16251 15857"/>
              <a:gd name="T1" fmla="*/ T0 w 735"/>
              <a:gd name="T2" fmla="+- 0 6517 6517"/>
              <a:gd name="T3" fmla="*/ 6517 h 735"/>
              <a:gd name="T4" fmla="+- 0 16176 15857"/>
              <a:gd name="T5" fmla="*/ T4 w 735"/>
              <a:gd name="T6" fmla="+- 0 6519 6517"/>
              <a:gd name="T7" fmla="*/ 6519 h 735"/>
              <a:gd name="T8" fmla="+- 0 16106 15857"/>
              <a:gd name="T9" fmla="*/ T8 w 735"/>
              <a:gd name="T10" fmla="+- 0 6536 6517"/>
              <a:gd name="T11" fmla="*/ 6536 h 735"/>
              <a:gd name="T12" fmla="+- 0 16041 15857"/>
              <a:gd name="T13" fmla="*/ T12 w 735"/>
              <a:gd name="T14" fmla="+- 0 6565 6517"/>
              <a:gd name="T15" fmla="*/ 6565 h 735"/>
              <a:gd name="T16" fmla="+- 0 15984 15857"/>
              <a:gd name="T17" fmla="*/ T16 w 735"/>
              <a:gd name="T18" fmla="+- 0 6606 6517"/>
              <a:gd name="T19" fmla="*/ 6606 h 735"/>
              <a:gd name="T20" fmla="+- 0 15935 15857"/>
              <a:gd name="T21" fmla="*/ T20 w 735"/>
              <a:gd name="T22" fmla="+- 0 6657 6517"/>
              <a:gd name="T23" fmla="*/ 6657 h 735"/>
              <a:gd name="T24" fmla="+- 0 15896 15857"/>
              <a:gd name="T25" fmla="*/ T24 w 735"/>
              <a:gd name="T26" fmla="+- 0 6717 6517"/>
              <a:gd name="T27" fmla="*/ 6717 h 735"/>
              <a:gd name="T28" fmla="+- 0 15870 15857"/>
              <a:gd name="T29" fmla="*/ T28 w 735"/>
              <a:gd name="T30" fmla="+- 0 6784 6517"/>
              <a:gd name="T31" fmla="*/ 6784 h 735"/>
              <a:gd name="T32" fmla="+- 0 15857 15857"/>
              <a:gd name="T33" fmla="*/ T32 w 735"/>
              <a:gd name="T34" fmla="+- 0 6857 6517"/>
              <a:gd name="T35" fmla="*/ 6857 h 735"/>
              <a:gd name="T36" fmla="+- 0 15859 15857"/>
              <a:gd name="T37" fmla="*/ T36 w 735"/>
              <a:gd name="T38" fmla="+- 0 6932 6517"/>
              <a:gd name="T39" fmla="*/ 6932 h 735"/>
              <a:gd name="T40" fmla="+- 0 15875 15857"/>
              <a:gd name="T41" fmla="*/ T40 w 735"/>
              <a:gd name="T42" fmla="+- 0 7002 6517"/>
              <a:gd name="T43" fmla="*/ 7002 h 735"/>
              <a:gd name="T44" fmla="+- 0 15905 15857"/>
              <a:gd name="T45" fmla="*/ T44 w 735"/>
              <a:gd name="T46" fmla="+- 0 7067 6517"/>
              <a:gd name="T47" fmla="*/ 7067 h 735"/>
              <a:gd name="T48" fmla="+- 0 15946 15857"/>
              <a:gd name="T49" fmla="*/ T48 w 735"/>
              <a:gd name="T50" fmla="+- 0 7125 6517"/>
              <a:gd name="T51" fmla="*/ 7125 h 735"/>
              <a:gd name="T52" fmla="+- 0 15997 15857"/>
              <a:gd name="T53" fmla="*/ T52 w 735"/>
              <a:gd name="T54" fmla="+- 0 7174 6517"/>
              <a:gd name="T55" fmla="*/ 7174 h 735"/>
              <a:gd name="T56" fmla="+- 0 16057 15857"/>
              <a:gd name="T57" fmla="*/ T56 w 735"/>
              <a:gd name="T58" fmla="+- 0 7212 6517"/>
              <a:gd name="T59" fmla="*/ 7212 h 735"/>
              <a:gd name="T60" fmla="+- 0 16124 15857"/>
              <a:gd name="T61" fmla="*/ T60 w 735"/>
              <a:gd name="T62" fmla="+- 0 7239 6517"/>
              <a:gd name="T63" fmla="*/ 7239 h 735"/>
              <a:gd name="T64" fmla="+- 0 16197 15857"/>
              <a:gd name="T65" fmla="*/ T64 w 735"/>
              <a:gd name="T66" fmla="+- 0 7251 6517"/>
              <a:gd name="T67" fmla="*/ 7251 h 735"/>
              <a:gd name="T68" fmla="+- 0 16272 15857"/>
              <a:gd name="T69" fmla="*/ T68 w 735"/>
              <a:gd name="T70" fmla="+- 0 7249 6517"/>
              <a:gd name="T71" fmla="*/ 7249 h 735"/>
              <a:gd name="T72" fmla="+- 0 16342 15857"/>
              <a:gd name="T73" fmla="*/ T72 w 735"/>
              <a:gd name="T74" fmla="+- 0 7233 6517"/>
              <a:gd name="T75" fmla="*/ 7233 h 735"/>
              <a:gd name="T76" fmla="+- 0 16407 15857"/>
              <a:gd name="T77" fmla="*/ T76 w 735"/>
              <a:gd name="T78" fmla="+- 0 7204 6517"/>
              <a:gd name="T79" fmla="*/ 7204 h 735"/>
              <a:gd name="T80" fmla="+- 0 16465 15857"/>
              <a:gd name="T81" fmla="*/ T80 w 735"/>
              <a:gd name="T82" fmla="+- 0 7163 6517"/>
              <a:gd name="T83" fmla="*/ 7163 h 735"/>
              <a:gd name="T84" fmla="+- 0 16514 15857"/>
              <a:gd name="T85" fmla="*/ T84 w 735"/>
              <a:gd name="T86" fmla="+- 0 7112 6517"/>
              <a:gd name="T87" fmla="*/ 7112 h 735"/>
              <a:gd name="T88" fmla="+- 0 16552 15857"/>
              <a:gd name="T89" fmla="*/ T88 w 735"/>
              <a:gd name="T90" fmla="+- 0 7052 6517"/>
              <a:gd name="T91" fmla="*/ 7052 h 735"/>
              <a:gd name="T92" fmla="+- 0 16578 15857"/>
              <a:gd name="T93" fmla="*/ T92 w 735"/>
              <a:gd name="T94" fmla="+- 0 6985 6517"/>
              <a:gd name="T95" fmla="*/ 6985 h 735"/>
              <a:gd name="T96" fmla="+- 0 16591 15857"/>
              <a:gd name="T97" fmla="*/ T96 w 735"/>
              <a:gd name="T98" fmla="+- 0 6911 6517"/>
              <a:gd name="T99" fmla="*/ 6911 h 735"/>
              <a:gd name="T100" fmla="+- 0 16589 15857"/>
              <a:gd name="T101" fmla="*/ T100 w 735"/>
              <a:gd name="T102" fmla="+- 0 6837 6517"/>
              <a:gd name="T103" fmla="*/ 6837 h 735"/>
              <a:gd name="T104" fmla="+- 0 16573 15857"/>
              <a:gd name="T105" fmla="*/ T104 w 735"/>
              <a:gd name="T106" fmla="+- 0 6766 6517"/>
              <a:gd name="T107" fmla="*/ 6766 h 735"/>
              <a:gd name="T108" fmla="+- 0 16544 15857"/>
              <a:gd name="T109" fmla="*/ T108 w 735"/>
              <a:gd name="T110" fmla="+- 0 6701 6517"/>
              <a:gd name="T111" fmla="*/ 6701 h 735"/>
              <a:gd name="T112" fmla="+- 0 16503 15857"/>
              <a:gd name="T113" fmla="*/ T112 w 735"/>
              <a:gd name="T114" fmla="+- 0 6644 6517"/>
              <a:gd name="T115" fmla="*/ 6644 h 735"/>
              <a:gd name="T116" fmla="+- 0 16452 15857"/>
              <a:gd name="T117" fmla="*/ T116 w 735"/>
              <a:gd name="T118" fmla="+- 0 6595 6517"/>
              <a:gd name="T119" fmla="*/ 6595 h 735"/>
              <a:gd name="T120" fmla="+- 0 16392 15857"/>
              <a:gd name="T121" fmla="*/ T120 w 735"/>
              <a:gd name="T122" fmla="+- 0 6556 6517"/>
              <a:gd name="T123" fmla="*/ 6556 h 735"/>
              <a:gd name="T124" fmla="+- 0 16324 15857"/>
              <a:gd name="T125" fmla="*/ T124 w 735"/>
              <a:gd name="T126" fmla="+- 0 6530 6517"/>
              <a:gd name="T127" fmla="*/ 6530 h 735"/>
              <a:gd name="T128" fmla="+- 0 16251 15857"/>
              <a:gd name="T129" fmla="*/ T128 w 735"/>
              <a:gd name="T130" fmla="+- 0 6517 6517"/>
              <a:gd name="T131" fmla="*/ 6517 h 7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735" h="735">
                <a:moveTo>
                  <a:pt x="394" y="0"/>
                </a:moveTo>
                <a:lnTo>
                  <a:pt x="319" y="2"/>
                </a:lnTo>
                <a:lnTo>
                  <a:pt x="249" y="19"/>
                </a:lnTo>
                <a:lnTo>
                  <a:pt x="184" y="48"/>
                </a:lnTo>
                <a:lnTo>
                  <a:pt x="127" y="89"/>
                </a:lnTo>
                <a:lnTo>
                  <a:pt x="78" y="140"/>
                </a:lnTo>
                <a:lnTo>
                  <a:pt x="39" y="200"/>
                </a:lnTo>
                <a:lnTo>
                  <a:pt x="13" y="267"/>
                </a:lnTo>
                <a:lnTo>
                  <a:pt x="0" y="340"/>
                </a:lnTo>
                <a:lnTo>
                  <a:pt x="2" y="415"/>
                </a:lnTo>
                <a:lnTo>
                  <a:pt x="18" y="485"/>
                </a:lnTo>
                <a:lnTo>
                  <a:pt x="48" y="550"/>
                </a:lnTo>
                <a:lnTo>
                  <a:pt x="89" y="608"/>
                </a:lnTo>
                <a:lnTo>
                  <a:pt x="140" y="657"/>
                </a:lnTo>
                <a:lnTo>
                  <a:pt x="200" y="695"/>
                </a:lnTo>
                <a:lnTo>
                  <a:pt x="267" y="722"/>
                </a:lnTo>
                <a:lnTo>
                  <a:pt x="340" y="734"/>
                </a:lnTo>
                <a:lnTo>
                  <a:pt x="415" y="732"/>
                </a:lnTo>
                <a:lnTo>
                  <a:pt x="485" y="716"/>
                </a:lnTo>
                <a:lnTo>
                  <a:pt x="550" y="687"/>
                </a:lnTo>
                <a:lnTo>
                  <a:pt x="608" y="646"/>
                </a:lnTo>
                <a:lnTo>
                  <a:pt x="657" y="595"/>
                </a:lnTo>
                <a:lnTo>
                  <a:pt x="695" y="535"/>
                </a:lnTo>
                <a:lnTo>
                  <a:pt x="721" y="468"/>
                </a:lnTo>
                <a:lnTo>
                  <a:pt x="734" y="394"/>
                </a:lnTo>
                <a:lnTo>
                  <a:pt x="732" y="320"/>
                </a:lnTo>
                <a:lnTo>
                  <a:pt x="716" y="249"/>
                </a:lnTo>
                <a:lnTo>
                  <a:pt x="687" y="184"/>
                </a:lnTo>
                <a:lnTo>
                  <a:pt x="646" y="127"/>
                </a:lnTo>
                <a:lnTo>
                  <a:pt x="595" y="78"/>
                </a:lnTo>
                <a:lnTo>
                  <a:pt x="535" y="39"/>
                </a:lnTo>
                <a:lnTo>
                  <a:pt x="467" y="13"/>
                </a:lnTo>
                <a:lnTo>
                  <a:pt x="394"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463106"/>
            <a:endParaRPr lang="en-US" sz="2006">
              <a:solidFill>
                <a:prstClr val="black"/>
              </a:solidFill>
              <a:latin typeface="Georgia"/>
            </a:endParaRPr>
          </a:p>
        </p:txBody>
      </p:sp>
      <p:sp>
        <p:nvSpPr>
          <p:cNvPr id="48" name="docshape60">
            <a:extLst>
              <a:ext uri="{FF2B5EF4-FFF2-40B4-BE49-F238E27FC236}">
                <a16:creationId xmlns:a16="http://schemas.microsoft.com/office/drawing/2014/main" id="{216B51BF-5DE6-B046-A774-DA017F060754}"/>
              </a:ext>
            </a:extLst>
          </p:cNvPr>
          <p:cNvSpPr>
            <a:spLocks noChangeAspect="1"/>
          </p:cNvSpPr>
          <p:nvPr/>
        </p:nvSpPr>
        <p:spPr bwMode="auto">
          <a:xfrm>
            <a:off x="461699" y="2306166"/>
            <a:ext cx="831273" cy="831273"/>
          </a:xfrm>
          <a:custGeom>
            <a:avLst/>
            <a:gdLst>
              <a:gd name="T0" fmla="+- 0 16251 15857"/>
              <a:gd name="T1" fmla="*/ T0 w 735"/>
              <a:gd name="T2" fmla="+- 0 6517 6517"/>
              <a:gd name="T3" fmla="*/ 6517 h 735"/>
              <a:gd name="T4" fmla="+- 0 16176 15857"/>
              <a:gd name="T5" fmla="*/ T4 w 735"/>
              <a:gd name="T6" fmla="+- 0 6519 6517"/>
              <a:gd name="T7" fmla="*/ 6519 h 735"/>
              <a:gd name="T8" fmla="+- 0 16106 15857"/>
              <a:gd name="T9" fmla="*/ T8 w 735"/>
              <a:gd name="T10" fmla="+- 0 6536 6517"/>
              <a:gd name="T11" fmla="*/ 6536 h 735"/>
              <a:gd name="T12" fmla="+- 0 16041 15857"/>
              <a:gd name="T13" fmla="*/ T12 w 735"/>
              <a:gd name="T14" fmla="+- 0 6565 6517"/>
              <a:gd name="T15" fmla="*/ 6565 h 735"/>
              <a:gd name="T16" fmla="+- 0 15984 15857"/>
              <a:gd name="T17" fmla="*/ T16 w 735"/>
              <a:gd name="T18" fmla="+- 0 6606 6517"/>
              <a:gd name="T19" fmla="*/ 6606 h 735"/>
              <a:gd name="T20" fmla="+- 0 15935 15857"/>
              <a:gd name="T21" fmla="*/ T20 w 735"/>
              <a:gd name="T22" fmla="+- 0 6657 6517"/>
              <a:gd name="T23" fmla="*/ 6657 h 735"/>
              <a:gd name="T24" fmla="+- 0 15896 15857"/>
              <a:gd name="T25" fmla="*/ T24 w 735"/>
              <a:gd name="T26" fmla="+- 0 6717 6517"/>
              <a:gd name="T27" fmla="*/ 6717 h 735"/>
              <a:gd name="T28" fmla="+- 0 15870 15857"/>
              <a:gd name="T29" fmla="*/ T28 w 735"/>
              <a:gd name="T30" fmla="+- 0 6784 6517"/>
              <a:gd name="T31" fmla="*/ 6784 h 735"/>
              <a:gd name="T32" fmla="+- 0 15857 15857"/>
              <a:gd name="T33" fmla="*/ T32 w 735"/>
              <a:gd name="T34" fmla="+- 0 6857 6517"/>
              <a:gd name="T35" fmla="*/ 6857 h 735"/>
              <a:gd name="T36" fmla="+- 0 15859 15857"/>
              <a:gd name="T37" fmla="*/ T36 w 735"/>
              <a:gd name="T38" fmla="+- 0 6932 6517"/>
              <a:gd name="T39" fmla="*/ 6932 h 735"/>
              <a:gd name="T40" fmla="+- 0 15875 15857"/>
              <a:gd name="T41" fmla="*/ T40 w 735"/>
              <a:gd name="T42" fmla="+- 0 7002 6517"/>
              <a:gd name="T43" fmla="*/ 7002 h 735"/>
              <a:gd name="T44" fmla="+- 0 15905 15857"/>
              <a:gd name="T45" fmla="*/ T44 w 735"/>
              <a:gd name="T46" fmla="+- 0 7067 6517"/>
              <a:gd name="T47" fmla="*/ 7067 h 735"/>
              <a:gd name="T48" fmla="+- 0 15946 15857"/>
              <a:gd name="T49" fmla="*/ T48 w 735"/>
              <a:gd name="T50" fmla="+- 0 7125 6517"/>
              <a:gd name="T51" fmla="*/ 7125 h 735"/>
              <a:gd name="T52" fmla="+- 0 15997 15857"/>
              <a:gd name="T53" fmla="*/ T52 w 735"/>
              <a:gd name="T54" fmla="+- 0 7174 6517"/>
              <a:gd name="T55" fmla="*/ 7174 h 735"/>
              <a:gd name="T56" fmla="+- 0 16057 15857"/>
              <a:gd name="T57" fmla="*/ T56 w 735"/>
              <a:gd name="T58" fmla="+- 0 7212 6517"/>
              <a:gd name="T59" fmla="*/ 7212 h 735"/>
              <a:gd name="T60" fmla="+- 0 16124 15857"/>
              <a:gd name="T61" fmla="*/ T60 w 735"/>
              <a:gd name="T62" fmla="+- 0 7239 6517"/>
              <a:gd name="T63" fmla="*/ 7239 h 735"/>
              <a:gd name="T64" fmla="+- 0 16197 15857"/>
              <a:gd name="T65" fmla="*/ T64 w 735"/>
              <a:gd name="T66" fmla="+- 0 7251 6517"/>
              <a:gd name="T67" fmla="*/ 7251 h 735"/>
              <a:gd name="T68" fmla="+- 0 16272 15857"/>
              <a:gd name="T69" fmla="*/ T68 w 735"/>
              <a:gd name="T70" fmla="+- 0 7249 6517"/>
              <a:gd name="T71" fmla="*/ 7249 h 735"/>
              <a:gd name="T72" fmla="+- 0 16342 15857"/>
              <a:gd name="T73" fmla="*/ T72 w 735"/>
              <a:gd name="T74" fmla="+- 0 7233 6517"/>
              <a:gd name="T75" fmla="*/ 7233 h 735"/>
              <a:gd name="T76" fmla="+- 0 16407 15857"/>
              <a:gd name="T77" fmla="*/ T76 w 735"/>
              <a:gd name="T78" fmla="+- 0 7204 6517"/>
              <a:gd name="T79" fmla="*/ 7204 h 735"/>
              <a:gd name="T80" fmla="+- 0 16465 15857"/>
              <a:gd name="T81" fmla="*/ T80 w 735"/>
              <a:gd name="T82" fmla="+- 0 7163 6517"/>
              <a:gd name="T83" fmla="*/ 7163 h 735"/>
              <a:gd name="T84" fmla="+- 0 16514 15857"/>
              <a:gd name="T85" fmla="*/ T84 w 735"/>
              <a:gd name="T86" fmla="+- 0 7112 6517"/>
              <a:gd name="T87" fmla="*/ 7112 h 735"/>
              <a:gd name="T88" fmla="+- 0 16552 15857"/>
              <a:gd name="T89" fmla="*/ T88 w 735"/>
              <a:gd name="T90" fmla="+- 0 7052 6517"/>
              <a:gd name="T91" fmla="*/ 7052 h 735"/>
              <a:gd name="T92" fmla="+- 0 16578 15857"/>
              <a:gd name="T93" fmla="*/ T92 w 735"/>
              <a:gd name="T94" fmla="+- 0 6985 6517"/>
              <a:gd name="T95" fmla="*/ 6985 h 735"/>
              <a:gd name="T96" fmla="+- 0 16591 15857"/>
              <a:gd name="T97" fmla="*/ T96 w 735"/>
              <a:gd name="T98" fmla="+- 0 6911 6517"/>
              <a:gd name="T99" fmla="*/ 6911 h 735"/>
              <a:gd name="T100" fmla="+- 0 16589 15857"/>
              <a:gd name="T101" fmla="*/ T100 w 735"/>
              <a:gd name="T102" fmla="+- 0 6837 6517"/>
              <a:gd name="T103" fmla="*/ 6837 h 735"/>
              <a:gd name="T104" fmla="+- 0 16573 15857"/>
              <a:gd name="T105" fmla="*/ T104 w 735"/>
              <a:gd name="T106" fmla="+- 0 6766 6517"/>
              <a:gd name="T107" fmla="*/ 6766 h 735"/>
              <a:gd name="T108" fmla="+- 0 16544 15857"/>
              <a:gd name="T109" fmla="*/ T108 w 735"/>
              <a:gd name="T110" fmla="+- 0 6701 6517"/>
              <a:gd name="T111" fmla="*/ 6701 h 735"/>
              <a:gd name="T112" fmla="+- 0 16503 15857"/>
              <a:gd name="T113" fmla="*/ T112 w 735"/>
              <a:gd name="T114" fmla="+- 0 6644 6517"/>
              <a:gd name="T115" fmla="*/ 6644 h 735"/>
              <a:gd name="T116" fmla="+- 0 16452 15857"/>
              <a:gd name="T117" fmla="*/ T116 w 735"/>
              <a:gd name="T118" fmla="+- 0 6595 6517"/>
              <a:gd name="T119" fmla="*/ 6595 h 735"/>
              <a:gd name="T120" fmla="+- 0 16392 15857"/>
              <a:gd name="T121" fmla="*/ T120 w 735"/>
              <a:gd name="T122" fmla="+- 0 6556 6517"/>
              <a:gd name="T123" fmla="*/ 6556 h 735"/>
              <a:gd name="T124" fmla="+- 0 16324 15857"/>
              <a:gd name="T125" fmla="*/ T124 w 735"/>
              <a:gd name="T126" fmla="+- 0 6530 6517"/>
              <a:gd name="T127" fmla="*/ 6530 h 735"/>
              <a:gd name="T128" fmla="+- 0 16251 15857"/>
              <a:gd name="T129" fmla="*/ T128 w 735"/>
              <a:gd name="T130" fmla="+- 0 6517 6517"/>
              <a:gd name="T131" fmla="*/ 6517 h 7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735" h="735">
                <a:moveTo>
                  <a:pt x="394" y="0"/>
                </a:moveTo>
                <a:lnTo>
                  <a:pt x="319" y="2"/>
                </a:lnTo>
                <a:lnTo>
                  <a:pt x="249" y="19"/>
                </a:lnTo>
                <a:lnTo>
                  <a:pt x="184" y="48"/>
                </a:lnTo>
                <a:lnTo>
                  <a:pt x="127" y="89"/>
                </a:lnTo>
                <a:lnTo>
                  <a:pt x="78" y="140"/>
                </a:lnTo>
                <a:lnTo>
                  <a:pt x="39" y="200"/>
                </a:lnTo>
                <a:lnTo>
                  <a:pt x="13" y="267"/>
                </a:lnTo>
                <a:lnTo>
                  <a:pt x="0" y="340"/>
                </a:lnTo>
                <a:lnTo>
                  <a:pt x="2" y="415"/>
                </a:lnTo>
                <a:lnTo>
                  <a:pt x="18" y="485"/>
                </a:lnTo>
                <a:lnTo>
                  <a:pt x="48" y="550"/>
                </a:lnTo>
                <a:lnTo>
                  <a:pt x="89" y="608"/>
                </a:lnTo>
                <a:lnTo>
                  <a:pt x="140" y="657"/>
                </a:lnTo>
                <a:lnTo>
                  <a:pt x="200" y="695"/>
                </a:lnTo>
                <a:lnTo>
                  <a:pt x="267" y="722"/>
                </a:lnTo>
                <a:lnTo>
                  <a:pt x="340" y="734"/>
                </a:lnTo>
                <a:lnTo>
                  <a:pt x="415" y="732"/>
                </a:lnTo>
                <a:lnTo>
                  <a:pt x="485" y="716"/>
                </a:lnTo>
                <a:lnTo>
                  <a:pt x="550" y="687"/>
                </a:lnTo>
                <a:lnTo>
                  <a:pt x="608" y="646"/>
                </a:lnTo>
                <a:lnTo>
                  <a:pt x="657" y="595"/>
                </a:lnTo>
                <a:lnTo>
                  <a:pt x="695" y="535"/>
                </a:lnTo>
                <a:lnTo>
                  <a:pt x="721" y="468"/>
                </a:lnTo>
                <a:lnTo>
                  <a:pt x="734" y="394"/>
                </a:lnTo>
                <a:lnTo>
                  <a:pt x="732" y="320"/>
                </a:lnTo>
                <a:lnTo>
                  <a:pt x="716" y="249"/>
                </a:lnTo>
                <a:lnTo>
                  <a:pt x="687" y="184"/>
                </a:lnTo>
                <a:lnTo>
                  <a:pt x="646" y="127"/>
                </a:lnTo>
                <a:lnTo>
                  <a:pt x="595" y="78"/>
                </a:lnTo>
                <a:lnTo>
                  <a:pt x="535" y="39"/>
                </a:lnTo>
                <a:lnTo>
                  <a:pt x="467" y="13"/>
                </a:lnTo>
                <a:lnTo>
                  <a:pt x="394"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463106"/>
            <a:endParaRPr lang="en-US" sz="2006">
              <a:solidFill>
                <a:prstClr val="black"/>
              </a:solidFill>
              <a:latin typeface="Georgia"/>
            </a:endParaRPr>
          </a:p>
        </p:txBody>
      </p:sp>
      <p:pic>
        <p:nvPicPr>
          <p:cNvPr id="129" name="Picture 128"/>
          <p:cNvPicPr>
            <a:picLocks noChangeAspect="1"/>
          </p:cNvPicPr>
          <p:nvPr/>
        </p:nvPicPr>
        <p:blipFill>
          <a:blip r:embed="rId2"/>
          <a:stretch>
            <a:fillRect/>
          </a:stretch>
        </p:blipFill>
        <p:spPr>
          <a:xfrm>
            <a:off x="6198285" y="2366819"/>
            <a:ext cx="2137717" cy="1519662"/>
          </a:xfrm>
          <a:prstGeom prst="rect">
            <a:avLst/>
          </a:prstGeom>
        </p:spPr>
      </p:pic>
      <p:sp>
        <p:nvSpPr>
          <p:cNvPr id="3" name="Title 2"/>
          <p:cNvSpPr>
            <a:spLocks noGrp="1"/>
          </p:cNvSpPr>
          <p:nvPr>
            <p:ph type="title"/>
          </p:nvPr>
        </p:nvSpPr>
        <p:spPr>
          <a:xfrm>
            <a:off x="415637" y="457200"/>
            <a:ext cx="8312727" cy="913358"/>
          </a:xfrm>
        </p:spPr>
        <p:txBody>
          <a:bodyPr/>
          <a:lstStyle/>
          <a:p>
            <a:r>
              <a:rPr lang="en-US" dirty="0"/>
              <a:t>Nuveen’s approach to ESG integration</a:t>
            </a:r>
          </a:p>
        </p:txBody>
      </p:sp>
      <p:sp>
        <p:nvSpPr>
          <p:cNvPr id="6" name="Text Placeholder 5">
            <a:extLst>
              <a:ext uri="{FF2B5EF4-FFF2-40B4-BE49-F238E27FC236}">
                <a16:creationId xmlns:a16="http://schemas.microsoft.com/office/drawing/2014/main" id="{BE23C630-9972-9D41-82F9-7CBA3DA6C328}"/>
              </a:ext>
            </a:extLst>
          </p:cNvPr>
          <p:cNvSpPr>
            <a:spLocks noGrp="1"/>
          </p:cNvSpPr>
          <p:nvPr>
            <p:ph type="body" sz="quarter" idx="11"/>
          </p:nvPr>
        </p:nvSpPr>
        <p:spPr/>
        <p:txBody>
          <a:bodyPr/>
          <a:lstStyle/>
          <a:p>
            <a:r>
              <a:rPr lang="en-US" dirty="0"/>
              <a:t>For illustrative purposes only.</a:t>
            </a:r>
          </a:p>
        </p:txBody>
      </p:sp>
      <p:pic>
        <p:nvPicPr>
          <p:cNvPr id="47" name="Picture 46"/>
          <p:cNvPicPr>
            <a:picLocks noChangeAspect="1"/>
          </p:cNvPicPr>
          <p:nvPr/>
        </p:nvPicPr>
        <p:blipFill>
          <a:blip r:embed="rId3"/>
          <a:stretch>
            <a:fillRect/>
          </a:stretch>
        </p:blipFill>
        <p:spPr>
          <a:xfrm>
            <a:off x="7086713" y="1274450"/>
            <a:ext cx="1040456" cy="567843"/>
          </a:xfrm>
          <a:prstGeom prst="rect">
            <a:avLst/>
          </a:prstGeom>
        </p:spPr>
      </p:pic>
      <p:sp>
        <p:nvSpPr>
          <p:cNvPr id="61" name="TextBox 60"/>
          <p:cNvSpPr txBox="1"/>
          <p:nvPr/>
        </p:nvSpPr>
        <p:spPr>
          <a:xfrm>
            <a:off x="415636" y="1505095"/>
            <a:ext cx="2660073" cy="615692"/>
          </a:xfrm>
          <a:prstGeom prst="rect">
            <a:avLst/>
          </a:prstGeom>
          <a:solidFill>
            <a:schemeClr val="accent5"/>
          </a:solidFill>
        </p:spPr>
        <p:txBody>
          <a:bodyPr wrap="square" lIns="0" tIns="83127" rIns="0" bIns="83127" rtlCol="0" anchor="ctr">
            <a:spAutoFit/>
          </a:bodyPr>
          <a:lstStyle/>
          <a:p>
            <a:pPr algn="ctr" defTabSz="914075">
              <a:defRPr/>
            </a:pPr>
            <a:r>
              <a:rPr lang="en-US" sz="1455" b="1" dirty="0">
                <a:solidFill>
                  <a:prstClr val="white"/>
                </a:solidFill>
                <a:latin typeface="Georgia"/>
              </a:rPr>
              <a:t>Collaborative </a:t>
            </a:r>
          </a:p>
          <a:p>
            <a:pPr algn="ctr" defTabSz="914075">
              <a:defRPr/>
            </a:pPr>
            <a:r>
              <a:rPr lang="en-US" sz="1455" b="1" dirty="0">
                <a:solidFill>
                  <a:prstClr val="white"/>
                </a:solidFill>
                <a:latin typeface="Georgia"/>
              </a:rPr>
              <a:t>approach</a:t>
            </a:r>
          </a:p>
        </p:txBody>
      </p:sp>
      <p:sp>
        <p:nvSpPr>
          <p:cNvPr id="62" name="TextBox 61"/>
          <p:cNvSpPr txBox="1"/>
          <p:nvPr/>
        </p:nvSpPr>
        <p:spPr>
          <a:xfrm>
            <a:off x="3281887" y="1503818"/>
            <a:ext cx="2667113" cy="615692"/>
          </a:xfrm>
          <a:prstGeom prst="rect">
            <a:avLst/>
          </a:prstGeom>
          <a:solidFill>
            <a:schemeClr val="accent2"/>
          </a:solidFill>
        </p:spPr>
        <p:txBody>
          <a:bodyPr wrap="square" lIns="0" tIns="83127" rIns="0" bIns="83127" rtlCol="0" anchor="ctr">
            <a:spAutoFit/>
          </a:bodyPr>
          <a:lstStyle/>
          <a:p>
            <a:pPr algn="ctr" defTabSz="914075">
              <a:defRPr/>
            </a:pPr>
            <a:r>
              <a:rPr lang="en-US" sz="1455" b="1" dirty="0">
                <a:solidFill>
                  <a:prstClr val="white"/>
                </a:solidFill>
                <a:latin typeface="Georgia"/>
              </a:rPr>
              <a:t>Investment </a:t>
            </a:r>
          </a:p>
          <a:p>
            <a:pPr algn="ctr" defTabSz="914075">
              <a:defRPr/>
            </a:pPr>
            <a:r>
              <a:rPr lang="en-US" sz="1455" b="1" dirty="0">
                <a:solidFill>
                  <a:prstClr val="white"/>
                </a:solidFill>
                <a:latin typeface="Georgia"/>
              </a:rPr>
              <a:t>Process </a:t>
            </a:r>
          </a:p>
        </p:txBody>
      </p:sp>
      <p:sp>
        <p:nvSpPr>
          <p:cNvPr id="63" name="TextBox 62"/>
          <p:cNvSpPr txBox="1"/>
          <p:nvPr/>
        </p:nvSpPr>
        <p:spPr>
          <a:xfrm>
            <a:off x="6068291" y="1503818"/>
            <a:ext cx="2660073" cy="615692"/>
          </a:xfrm>
          <a:prstGeom prst="rect">
            <a:avLst/>
          </a:prstGeom>
          <a:solidFill>
            <a:schemeClr val="accent3"/>
          </a:solidFill>
        </p:spPr>
        <p:txBody>
          <a:bodyPr wrap="square" lIns="0" tIns="83127" rIns="0" bIns="83127" rtlCol="0" anchor="ctr">
            <a:spAutoFit/>
          </a:bodyPr>
          <a:lstStyle/>
          <a:p>
            <a:pPr algn="ctr" defTabSz="914075">
              <a:defRPr/>
            </a:pPr>
            <a:r>
              <a:rPr lang="en-US" sz="1455" b="1" dirty="0">
                <a:solidFill>
                  <a:prstClr val="white"/>
                </a:solidFill>
                <a:latin typeface="Georgia"/>
              </a:rPr>
              <a:t>Proprietary data </a:t>
            </a:r>
          </a:p>
          <a:p>
            <a:pPr algn="ctr" defTabSz="914075">
              <a:defRPr/>
            </a:pPr>
            <a:r>
              <a:rPr lang="en-US" sz="1455" b="1" dirty="0">
                <a:solidFill>
                  <a:prstClr val="white"/>
                </a:solidFill>
                <a:latin typeface="Georgia"/>
              </a:rPr>
              <a:t>and ratings</a:t>
            </a:r>
          </a:p>
        </p:txBody>
      </p:sp>
      <p:grpSp>
        <p:nvGrpSpPr>
          <p:cNvPr id="72" name="Group 71"/>
          <p:cNvGrpSpPr/>
          <p:nvPr/>
        </p:nvGrpSpPr>
        <p:grpSpPr>
          <a:xfrm>
            <a:off x="6770232" y="3126276"/>
            <a:ext cx="1920514" cy="1700749"/>
            <a:chOff x="5486400" y="3886200"/>
            <a:chExt cx="3462338" cy="2739498"/>
          </a:xfrm>
          <a:effectLst/>
        </p:grpSpPr>
        <p:pic>
          <p:nvPicPr>
            <p:cNvPr id="7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3886200"/>
              <a:ext cx="3066636" cy="19478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7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7986" y="4611160"/>
              <a:ext cx="3090752" cy="20145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grpSp>
      <p:sp>
        <p:nvSpPr>
          <p:cNvPr id="110" name="Freeform 109"/>
          <p:cNvSpPr>
            <a:spLocks noChangeAspect="1"/>
          </p:cNvSpPr>
          <p:nvPr/>
        </p:nvSpPr>
        <p:spPr>
          <a:xfrm>
            <a:off x="3533624" y="2596533"/>
            <a:ext cx="2068087" cy="2068087"/>
          </a:xfrm>
          <a:custGeom>
            <a:avLst/>
            <a:gdLst>
              <a:gd name="connsiteX0" fmla="*/ 1234422 w 2468844"/>
              <a:gd name="connsiteY0" fmla="*/ 0 h 2468844"/>
              <a:gd name="connsiteX1" fmla="*/ 2468844 w 2468844"/>
              <a:gd name="connsiteY1" fmla="*/ 1234422 h 2468844"/>
              <a:gd name="connsiteX2" fmla="*/ 1234422 w 2468844"/>
              <a:gd name="connsiteY2" fmla="*/ 1234422 h 2468844"/>
              <a:gd name="connsiteX3" fmla="*/ 1234422 w 2468844"/>
              <a:gd name="connsiteY3" fmla="*/ 0 h 2468844"/>
            </a:gdLst>
            <a:ahLst/>
            <a:cxnLst>
              <a:cxn ang="0">
                <a:pos x="connsiteX0" y="connsiteY0"/>
              </a:cxn>
              <a:cxn ang="0">
                <a:pos x="connsiteX1" y="connsiteY1"/>
              </a:cxn>
              <a:cxn ang="0">
                <a:pos x="connsiteX2" y="connsiteY2"/>
              </a:cxn>
              <a:cxn ang="0">
                <a:pos x="connsiteX3" y="connsiteY3"/>
              </a:cxn>
            </a:cxnLst>
            <a:rect l="l" t="t" r="r" b="b"/>
            <a:pathLst>
              <a:path w="2468844" h="2468844">
                <a:moveTo>
                  <a:pt x="1234422" y="0"/>
                </a:moveTo>
                <a:cubicBezTo>
                  <a:pt x="1916174" y="0"/>
                  <a:pt x="2468844" y="552670"/>
                  <a:pt x="2468844" y="1234422"/>
                </a:cubicBezTo>
                <a:lnTo>
                  <a:pt x="1234422" y="1234422"/>
                </a:lnTo>
                <a:lnTo>
                  <a:pt x="1234422" y="0"/>
                </a:lnTo>
                <a:close/>
              </a:path>
            </a:pathLst>
          </a:custGeom>
          <a:solidFill>
            <a:schemeClr val="accent1"/>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347343" tIns="589814" rIns="380644" bIns="1289318" numCol="1" spcCol="1270" anchor="ctr" anchorCtr="0">
            <a:noAutofit/>
          </a:bodyPr>
          <a:lstStyle/>
          <a:p>
            <a:pPr algn="ctr" defTabSz="1212298">
              <a:lnSpc>
                <a:spcPct val="90000"/>
              </a:lnSpc>
              <a:spcBef>
                <a:spcPct val="0"/>
              </a:spcBef>
              <a:spcAft>
                <a:spcPct val="35000"/>
              </a:spcAft>
            </a:pPr>
            <a:endParaRPr lang="en-US" sz="1050" b="1" dirty="0">
              <a:solidFill>
                <a:sysClr val="window" lastClr="FFFFFF"/>
              </a:solidFill>
              <a:latin typeface="Georgia"/>
            </a:endParaRPr>
          </a:p>
        </p:txBody>
      </p:sp>
      <p:sp>
        <p:nvSpPr>
          <p:cNvPr id="111" name="Freeform 110"/>
          <p:cNvSpPr>
            <a:spLocks noChangeAspect="1"/>
          </p:cNvSpPr>
          <p:nvPr/>
        </p:nvSpPr>
        <p:spPr>
          <a:xfrm>
            <a:off x="3533624" y="2596533"/>
            <a:ext cx="2068087" cy="2068087"/>
          </a:xfrm>
          <a:custGeom>
            <a:avLst/>
            <a:gdLst>
              <a:gd name="connsiteX0" fmla="*/ 2468844 w 2468844"/>
              <a:gd name="connsiteY0" fmla="*/ 1234422 h 2468844"/>
              <a:gd name="connsiteX1" fmla="*/ 1234422 w 2468844"/>
              <a:gd name="connsiteY1" fmla="*/ 2468844 h 2468844"/>
              <a:gd name="connsiteX2" fmla="*/ 1234422 w 2468844"/>
              <a:gd name="connsiteY2" fmla="*/ 1234422 h 2468844"/>
              <a:gd name="connsiteX3" fmla="*/ 2468844 w 2468844"/>
              <a:gd name="connsiteY3" fmla="*/ 1234422 h 2468844"/>
            </a:gdLst>
            <a:ahLst/>
            <a:cxnLst>
              <a:cxn ang="0">
                <a:pos x="connsiteX0" y="connsiteY0"/>
              </a:cxn>
              <a:cxn ang="0">
                <a:pos x="connsiteX1" y="connsiteY1"/>
              </a:cxn>
              <a:cxn ang="0">
                <a:pos x="connsiteX2" y="connsiteY2"/>
              </a:cxn>
              <a:cxn ang="0">
                <a:pos x="connsiteX3" y="connsiteY3"/>
              </a:cxn>
            </a:cxnLst>
            <a:rect l="l" t="t" r="r" b="b"/>
            <a:pathLst>
              <a:path w="2468844" h="2468844">
                <a:moveTo>
                  <a:pt x="2468844" y="1234422"/>
                </a:moveTo>
                <a:cubicBezTo>
                  <a:pt x="2468844" y="1916174"/>
                  <a:pt x="1916174" y="2468844"/>
                  <a:pt x="1234422" y="2468844"/>
                </a:cubicBezTo>
                <a:lnTo>
                  <a:pt x="1234422" y="1234422"/>
                </a:lnTo>
                <a:lnTo>
                  <a:pt x="2468844" y="1234422"/>
                </a:lnTo>
                <a:close/>
              </a:path>
            </a:pathLst>
          </a:custGeom>
          <a:solidFill>
            <a:schemeClr val="accent2"/>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347343" tIns="1289319" rIns="380644" bIns="589813" numCol="1" spcCol="1270" anchor="ctr" anchorCtr="0">
            <a:noAutofit/>
          </a:bodyPr>
          <a:lstStyle/>
          <a:p>
            <a:pPr algn="ctr" defTabSz="1212298">
              <a:lnSpc>
                <a:spcPct val="90000"/>
              </a:lnSpc>
              <a:spcBef>
                <a:spcPct val="0"/>
              </a:spcBef>
              <a:spcAft>
                <a:spcPct val="35000"/>
              </a:spcAft>
            </a:pPr>
            <a:endParaRPr lang="en-US" sz="1050" b="1" dirty="0">
              <a:solidFill>
                <a:sysClr val="window" lastClr="FFFFFF"/>
              </a:solidFill>
              <a:latin typeface="Georgia"/>
            </a:endParaRPr>
          </a:p>
        </p:txBody>
      </p:sp>
      <p:sp>
        <p:nvSpPr>
          <p:cNvPr id="112" name="Freeform 111"/>
          <p:cNvSpPr>
            <a:spLocks noChangeAspect="1"/>
          </p:cNvSpPr>
          <p:nvPr/>
        </p:nvSpPr>
        <p:spPr>
          <a:xfrm>
            <a:off x="3509240" y="2596533"/>
            <a:ext cx="2068087" cy="2068087"/>
          </a:xfrm>
          <a:custGeom>
            <a:avLst/>
            <a:gdLst>
              <a:gd name="connsiteX0" fmla="*/ 1234422 w 2468844"/>
              <a:gd name="connsiteY0" fmla="*/ 2468844 h 2468844"/>
              <a:gd name="connsiteX1" fmla="*/ 0 w 2468844"/>
              <a:gd name="connsiteY1" fmla="*/ 1234422 h 2468844"/>
              <a:gd name="connsiteX2" fmla="*/ 1234422 w 2468844"/>
              <a:gd name="connsiteY2" fmla="*/ 1234422 h 2468844"/>
              <a:gd name="connsiteX3" fmla="*/ 1234422 w 2468844"/>
              <a:gd name="connsiteY3" fmla="*/ 2468844 h 2468844"/>
            </a:gdLst>
            <a:ahLst/>
            <a:cxnLst>
              <a:cxn ang="0">
                <a:pos x="connsiteX0" y="connsiteY0"/>
              </a:cxn>
              <a:cxn ang="0">
                <a:pos x="connsiteX1" y="connsiteY1"/>
              </a:cxn>
              <a:cxn ang="0">
                <a:pos x="connsiteX2" y="connsiteY2"/>
              </a:cxn>
              <a:cxn ang="0">
                <a:pos x="connsiteX3" y="connsiteY3"/>
              </a:cxn>
            </a:cxnLst>
            <a:rect l="l" t="t" r="r" b="b"/>
            <a:pathLst>
              <a:path w="2468844" h="2468844">
                <a:moveTo>
                  <a:pt x="1234422" y="2468844"/>
                </a:moveTo>
                <a:cubicBezTo>
                  <a:pt x="552670" y="2468844"/>
                  <a:pt x="0" y="1916174"/>
                  <a:pt x="0" y="1234422"/>
                </a:cubicBezTo>
                <a:lnTo>
                  <a:pt x="1234422" y="1234422"/>
                </a:lnTo>
                <a:lnTo>
                  <a:pt x="1234422" y="2468844"/>
                </a:lnTo>
                <a:close/>
              </a:path>
            </a:pathLst>
          </a:custGeom>
          <a:solidFill>
            <a:schemeClr val="accent3"/>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80645" tIns="1289319" rIns="1347342" bIns="589813" numCol="1" spcCol="1270" anchor="ctr" anchorCtr="0">
            <a:noAutofit/>
          </a:bodyPr>
          <a:lstStyle/>
          <a:p>
            <a:pPr algn="ctr" defTabSz="1212298">
              <a:lnSpc>
                <a:spcPct val="90000"/>
              </a:lnSpc>
              <a:spcBef>
                <a:spcPct val="0"/>
              </a:spcBef>
              <a:spcAft>
                <a:spcPct val="35000"/>
              </a:spcAft>
            </a:pPr>
            <a:endParaRPr lang="en-US" sz="1050" b="1" dirty="0">
              <a:solidFill>
                <a:sysClr val="window" lastClr="FFFFFF"/>
              </a:solidFill>
              <a:latin typeface="Georgia"/>
            </a:endParaRPr>
          </a:p>
        </p:txBody>
      </p:sp>
      <p:sp>
        <p:nvSpPr>
          <p:cNvPr id="113" name="Freeform 112"/>
          <p:cNvSpPr>
            <a:spLocks noChangeAspect="1"/>
          </p:cNvSpPr>
          <p:nvPr/>
        </p:nvSpPr>
        <p:spPr>
          <a:xfrm>
            <a:off x="3522937" y="2596533"/>
            <a:ext cx="2068087" cy="2068087"/>
          </a:xfrm>
          <a:custGeom>
            <a:avLst/>
            <a:gdLst>
              <a:gd name="connsiteX0" fmla="*/ 0 w 2468844"/>
              <a:gd name="connsiteY0" fmla="*/ 1234422 h 2468844"/>
              <a:gd name="connsiteX1" fmla="*/ 1234422 w 2468844"/>
              <a:gd name="connsiteY1" fmla="*/ 0 h 2468844"/>
              <a:gd name="connsiteX2" fmla="*/ 1234422 w 2468844"/>
              <a:gd name="connsiteY2" fmla="*/ 1234422 h 2468844"/>
              <a:gd name="connsiteX3" fmla="*/ 0 w 2468844"/>
              <a:gd name="connsiteY3" fmla="*/ 1234422 h 2468844"/>
            </a:gdLst>
            <a:ahLst/>
            <a:cxnLst>
              <a:cxn ang="0">
                <a:pos x="connsiteX0" y="connsiteY0"/>
              </a:cxn>
              <a:cxn ang="0">
                <a:pos x="connsiteX1" y="connsiteY1"/>
              </a:cxn>
              <a:cxn ang="0">
                <a:pos x="connsiteX2" y="connsiteY2"/>
              </a:cxn>
              <a:cxn ang="0">
                <a:pos x="connsiteX3" y="connsiteY3"/>
              </a:cxn>
            </a:cxnLst>
            <a:rect l="l" t="t" r="r" b="b"/>
            <a:pathLst>
              <a:path w="2468844" h="2468844">
                <a:moveTo>
                  <a:pt x="0" y="1234422"/>
                </a:moveTo>
                <a:cubicBezTo>
                  <a:pt x="0" y="552670"/>
                  <a:pt x="552670" y="0"/>
                  <a:pt x="1234422" y="0"/>
                </a:cubicBezTo>
                <a:lnTo>
                  <a:pt x="1234422" y="1234422"/>
                </a:lnTo>
                <a:lnTo>
                  <a:pt x="0" y="1234422"/>
                </a:lnTo>
                <a:close/>
              </a:path>
            </a:pathLst>
          </a:custGeom>
          <a:solidFill>
            <a:schemeClr val="accent5"/>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80645" tIns="589814" rIns="1347342" bIns="1289318" numCol="1" spcCol="1270" anchor="ctr" anchorCtr="0">
            <a:noAutofit/>
          </a:bodyPr>
          <a:lstStyle/>
          <a:p>
            <a:pPr algn="ctr" defTabSz="1212298">
              <a:lnSpc>
                <a:spcPct val="90000"/>
              </a:lnSpc>
              <a:spcBef>
                <a:spcPct val="0"/>
              </a:spcBef>
              <a:spcAft>
                <a:spcPct val="35000"/>
              </a:spcAft>
            </a:pPr>
            <a:endParaRPr lang="en-US" sz="1050" b="1" dirty="0">
              <a:solidFill>
                <a:sysClr val="window" lastClr="FFFFFF"/>
              </a:solidFill>
              <a:latin typeface="Georgia"/>
            </a:endParaRPr>
          </a:p>
        </p:txBody>
      </p:sp>
      <p:sp>
        <p:nvSpPr>
          <p:cNvPr id="115" name="TextBox 114"/>
          <p:cNvSpPr txBox="1"/>
          <p:nvPr/>
        </p:nvSpPr>
        <p:spPr>
          <a:xfrm>
            <a:off x="3667745" y="3008085"/>
            <a:ext cx="837365" cy="143825"/>
          </a:xfrm>
          <a:prstGeom prst="rect">
            <a:avLst/>
          </a:prstGeom>
          <a:noFill/>
        </p:spPr>
        <p:txBody>
          <a:bodyPr wrap="square" lIns="0" tIns="0" rIns="0" bIns="0" rtlCol="0">
            <a:noAutofit/>
          </a:bodyPr>
          <a:lstStyle/>
          <a:p>
            <a:pPr algn="ctr" defTabSz="463106"/>
            <a:r>
              <a:rPr lang="en-US" sz="1000" b="1" dirty="0">
                <a:solidFill>
                  <a:prstClr val="white"/>
                </a:solidFill>
                <a:latin typeface="Georgia"/>
                <a:cs typeface="Arial" panose="020B0604020202020204" pitchFamily="34" charset="0"/>
              </a:rPr>
              <a:t>IV. </a:t>
            </a:r>
          </a:p>
          <a:p>
            <a:pPr algn="ctr" defTabSz="463106">
              <a:spcAft>
                <a:spcPts val="600"/>
              </a:spcAft>
            </a:pPr>
            <a:r>
              <a:rPr lang="en-US" sz="1000" b="1" dirty="0">
                <a:solidFill>
                  <a:prstClr val="white"/>
                </a:solidFill>
                <a:latin typeface="Arial" panose="020B0604020202020204" pitchFamily="34" charset="0"/>
                <a:cs typeface="Arial" panose="020B0604020202020204" pitchFamily="34" charset="0"/>
              </a:rPr>
              <a:t>RI transparency</a:t>
            </a:r>
          </a:p>
        </p:txBody>
      </p:sp>
      <p:sp>
        <p:nvSpPr>
          <p:cNvPr id="116" name="TextBox 115"/>
          <p:cNvSpPr txBox="1"/>
          <p:nvPr/>
        </p:nvSpPr>
        <p:spPr>
          <a:xfrm>
            <a:off x="4572000" y="3016317"/>
            <a:ext cx="927735" cy="336242"/>
          </a:xfrm>
          <a:prstGeom prst="rect">
            <a:avLst/>
          </a:prstGeom>
          <a:noFill/>
        </p:spPr>
        <p:txBody>
          <a:bodyPr wrap="square" lIns="0" tIns="0" rIns="0" bIns="0" rtlCol="0">
            <a:noAutofit/>
          </a:bodyPr>
          <a:lstStyle/>
          <a:p>
            <a:pPr algn="ctr" defTabSz="463106"/>
            <a:r>
              <a:rPr lang="en-US" sz="1000" b="1" dirty="0">
                <a:solidFill>
                  <a:prstClr val="white"/>
                </a:solidFill>
                <a:latin typeface="Georgia"/>
                <a:cs typeface="Arial" panose="020B0604020202020204" pitchFamily="34" charset="0"/>
              </a:rPr>
              <a:t>I. </a:t>
            </a:r>
          </a:p>
          <a:p>
            <a:pPr algn="ctr" defTabSz="463106"/>
            <a:r>
              <a:rPr lang="en-US" sz="1000" b="1" dirty="0">
                <a:solidFill>
                  <a:prstClr val="white"/>
                </a:solidFill>
                <a:latin typeface="Arial" panose="020B0604020202020204" pitchFamily="34" charset="0"/>
                <a:cs typeface="Arial" panose="020B0604020202020204" pitchFamily="34" charset="0"/>
              </a:rPr>
              <a:t>Research</a:t>
            </a:r>
          </a:p>
        </p:txBody>
      </p:sp>
      <p:sp>
        <p:nvSpPr>
          <p:cNvPr id="117" name="TextBox 116"/>
          <p:cNvSpPr txBox="1"/>
          <p:nvPr/>
        </p:nvSpPr>
        <p:spPr>
          <a:xfrm>
            <a:off x="4579069" y="3684945"/>
            <a:ext cx="927735" cy="336242"/>
          </a:xfrm>
          <a:prstGeom prst="rect">
            <a:avLst/>
          </a:prstGeom>
          <a:noFill/>
        </p:spPr>
        <p:txBody>
          <a:bodyPr wrap="square" lIns="0" tIns="0" rIns="0" bIns="0" rtlCol="0">
            <a:noAutofit/>
          </a:bodyPr>
          <a:lstStyle/>
          <a:p>
            <a:pPr algn="ctr" defTabSz="463106"/>
            <a:r>
              <a:rPr lang="en-US" sz="1000" b="1" dirty="0">
                <a:solidFill>
                  <a:prstClr val="white"/>
                </a:solidFill>
                <a:latin typeface="Georgia"/>
                <a:cs typeface="Arial" panose="020B0604020202020204" pitchFamily="34" charset="0"/>
              </a:rPr>
              <a:t>II. </a:t>
            </a:r>
          </a:p>
          <a:p>
            <a:pPr algn="ctr" defTabSz="463106"/>
            <a:r>
              <a:rPr lang="en-US" sz="1000" b="1" dirty="0">
                <a:solidFill>
                  <a:prstClr val="white"/>
                </a:solidFill>
                <a:latin typeface="Arial" panose="020B0604020202020204" pitchFamily="34" charset="0"/>
                <a:cs typeface="Arial" panose="020B0604020202020204" pitchFamily="34" charset="0"/>
              </a:rPr>
              <a:t>Portfolio management</a:t>
            </a:r>
          </a:p>
        </p:txBody>
      </p:sp>
      <p:sp>
        <p:nvSpPr>
          <p:cNvPr id="118" name="TextBox 117"/>
          <p:cNvSpPr txBox="1"/>
          <p:nvPr/>
        </p:nvSpPr>
        <p:spPr>
          <a:xfrm>
            <a:off x="3622803" y="3684945"/>
            <a:ext cx="927735" cy="336242"/>
          </a:xfrm>
          <a:prstGeom prst="rect">
            <a:avLst/>
          </a:prstGeom>
          <a:noFill/>
        </p:spPr>
        <p:txBody>
          <a:bodyPr wrap="square" lIns="0" tIns="0" rIns="0" bIns="0" rtlCol="0">
            <a:noAutofit/>
          </a:bodyPr>
          <a:lstStyle/>
          <a:p>
            <a:pPr algn="ctr" defTabSz="463106"/>
            <a:r>
              <a:rPr lang="en-US" sz="1000" b="1" dirty="0">
                <a:solidFill>
                  <a:prstClr val="white"/>
                </a:solidFill>
                <a:latin typeface="Georgia"/>
                <a:cs typeface="Arial" panose="020B0604020202020204" pitchFamily="34" charset="0"/>
              </a:rPr>
              <a:t>III. </a:t>
            </a:r>
          </a:p>
          <a:p>
            <a:pPr algn="ctr" defTabSz="463106"/>
            <a:r>
              <a:rPr lang="en-US" sz="1000" b="1" dirty="0">
                <a:solidFill>
                  <a:prstClr val="white"/>
                </a:solidFill>
                <a:latin typeface="Arial" panose="020B0604020202020204" pitchFamily="34" charset="0"/>
                <a:cs typeface="Arial" panose="020B0604020202020204" pitchFamily="34" charset="0"/>
              </a:rPr>
              <a:t>Monitoring &amp; engagement</a:t>
            </a:r>
          </a:p>
        </p:txBody>
      </p:sp>
      <p:grpSp>
        <p:nvGrpSpPr>
          <p:cNvPr id="119" name="Group 118"/>
          <p:cNvGrpSpPr>
            <a:grpSpLocks noChangeAspect="1"/>
          </p:cNvGrpSpPr>
          <p:nvPr/>
        </p:nvGrpSpPr>
        <p:grpSpPr>
          <a:xfrm>
            <a:off x="3253296" y="2305225"/>
            <a:ext cx="2642616" cy="2649451"/>
            <a:chOff x="11492095" y="2234170"/>
            <a:chExt cx="4139083" cy="4149911"/>
          </a:xfrm>
        </p:grpSpPr>
        <p:sp>
          <p:nvSpPr>
            <p:cNvPr id="120" name="Freeform 119"/>
            <p:cNvSpPr/>
            <p:nvPr/>
          </p:nvSpPr>
          <p:spPr>
            <a:xfrm>
              <a:off x="11667124" y="2430776"/>
              <a:ext cx="3773248" cy="3778448"/>
            </a:xfrm>
            <a:custGeom>
              <a:avLst/>
              <a:gdLst>
                <a:gd name="connsiteX0" fmla="*/ 0 w 2852928"/>
                <a:gd name="connsiteY0" fmla="*/ 1426464 h 2852928"/>
                <a:gd name="connsiteX1" fmla="*/ 1426464 w 2852928"/>
                <a:gd name="connsiteY1" fmla="*/ 0 h 2852928"/>
                <a:gd name="connsiteX2" fmla="*/ 2852928 w 2852928"/>
                <a:gd name="connsiteY2" fmla="*/ 1426464 h 2852928"/>
                <a:gd name="connsiteX3" fmla="*/ 1426464 w 2852928"/>
                <a:gd name="connsiteY3" fmla="*/ 2852928 h 2852928"/>
                <a:gd name="connsiteX4" fmla="*/ 0 w 2852928"/>
                <a:gd name="connsiteY4" fmla="*/ 1426464 h 285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928" h="2852928">
                  <a:moveTo>
                    <a:pt x="0" y="1426464"/>
                  </a:moveTo>
                  <a:cubicBezTo>
                    <a:pt x="0" y="638650"/>
                    <a:pt x="638650" y="0"/>
                    <a:pt x="1426464" y="0"/>
                  </a:cubicBezTo>
                  <a:cubicBezTo>
                    <a:pt x="2214278" y="0"/>
                    <a:pt x="2852928" y="638650"/>
                    <a:pt x="2852928" y="1426464"/>
                  </a:cubicBezTo>
                  <a:cubicBezTo>
                    <a:pt x="2852928" y="2214278"/>
                    <a:pt x="2214278" y="2852928"/>
                    <a:pt x="1426464" y="2852928"/>
                  </a:cubicBezTo>
                  <a:cubicBezTo>
                    <a:pt x="638650" y="2852928"/>
                    <a:pt x="0" y="2214278"/>
                    <a:pt x="0" y="1426464"/>
                  </a:cubicBezTo>
                  <a:close/>
                </a:path>
              </a:pathLst>
            </a:custGeom>
            <a:noFill/>
            <a:ln>
              <a:solidFill>
                <a:schemeClr val="bg1">
                  <a:lumMod val="75000"/>
                </a:schemeClr>
              </a:solidFill>
            </a:ln>
          </p:spPr>
          <p:style>
            <a:lnRef idx="2">
              <a:schemeClr val="lt1">
                <a:hueOff val="0"/>
                <a:satOff val="0"/>
                <a:lumOff val="0"/>
                <a:alphaOff val="0"/>
              </a:schemeClr>
            </a:lnRef>
            <a:fillRef idx="1">
              <a:scrgbClr r="0" g="0" b="0"/>
            </a:fillRef>
            <a:effectRef idx="0">
              <a:schemeClr val="accent4">
                <a:alpha val="50000"/>
                <a:hueOff val="0"/>
                <a:satOff val="0"/>
                <a:lumOff val="0"/>
                <a:alphaOff val="0"/>
              </a:schemeClr>
            </a:effectRef>
            <a:fontRef idx="minor">
              <a:schemeClr val="tx1"/>
            </a:fontRef>
          </p:style>
          <p:txBody>
            <a:bodyPr spcFirstLastPara="0" vert="horz" wrap="square" lIns="244228" tIns="670005" rIns="793201" bIns="497102" numCol="1" spcCol="1270" anchor="ctr" anchorCtr="0">
              <a:noAutofit/>
            </a:bodyPr>
            <a:lstStyle/>
            <a:p>
              <a:pPr algn="ctr" defTabSz="2626644">
                <a:lnSpc>
                  <a:spcPct val="90000"/>
                </a:lnSpc>
                <a:spcBef>
                  <a:spcPct val="0"/>
                </a:spcBef>
                <a:spcAft>
                  <a:spcPct val="35000"/>
                </a:spcAft>
              </a:pPr>
              <a:r>
                <a:rPr lang="en-US" sz="1050" dirty="0">
                  <a:solidFill>
                    <a:prstClr val="black"/>
                  </a:solidFill>
                  <a:latin typeface="Georgia"/>
                </a:rPr>
                <a:t> </a:t>
              </a:r>
            </a:p>
          </p:txBody>
        </p:sp>
        <p:sp>
          <p:nvSpPr>
            <p:cNvPr id="121" name="Isosceles Triangle 3"/>
            <p:cNvSpPr/>
            <p:nvPr/>
          </p:nvSpPr>
          <p:spPr>
            <a:xfrm rot="10800000">
              <a:off x="15249567" y="4077180"/>
              <a:ext cx="381611" cy="248849"/>
            </a:xfrm>
            <a:prstGeom prst="triangle">
              <a:avLst/>
            </a:prstGeom>
            <a:solidFill>
              <a:schemeClr val="bg1">
                <a:lumMod val="85000"/>
              </a:schemeClr>
            </a:solidFill>
            <a:ln w="47625">
              <a:solidFill>
                <a:schemeClr val="lt1">
                  <a:hueOff val="0"/>
                  <a:satOff val="0"/>
                  <a:lumOff val="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463106"/>
              <a:endParaRPr lang="en-US" sz="1050" dirty="0">
                <a:solidFill>
                  <a:prstClr val="black"/>
                </a:solidFill>
                <a:latin typeface="Georgia"/>
              </a:endParaRPr>
            </a:p>
          </p:txBody>
        </p:sp>
        <p:sp>
          <p:nvSpPr>
            <p:cNvPr id="122" name="Isosceles Triangle 3"/>
            <p:cNvSpPr/>
            <p:nvPr/>
          </p:nvSpPr>
          <p:spPr>
            <a:xfrm>
              <a:off x="11492095" y="4262243"/>
              <a:ext cx="381612" cy="248848"/>
            </a:xfrm>
            <a:prstGeom prst="triangle">
              <a:avLst/>
            </a:prstGeom>
            <a:solidFill>
              <a:schemeClr val="bg1">
                <a:lumMod val="85000"/>
              </a:schemeClr>
            </a:solidFill>
            <a:ln w="47625">
              <a:solidFill>
                <a:schemeClr val="lt1">
                  <a:hueOff val="0"/>
                  <a:satOff val="0"/>
                  <a:lumOff val="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463106"/>
              <a:endParaRPr lang="en-US" sz="1050" dirty="0">
                <a:solidFill>
                  <a:prstClr val="black"/>
                </a:solidFill>
                <a:latin typeface="Georgia"/>
              </a:endParaRPr>
            </a:p>
          </p:txBody>
        </p:sp>
        <p:sp>
          <p:nvSpPr>
            <p:cNvPr id="123" name="Isosceles Triangle 3"/>
            <p:cNvSpPr/>
            <p:nvPr/>
          </p:nvSpPr>
          <p:spPr>
            <a:xfrm rot="5400000">
              <a:off x="13307729" y="2300551"/>
              <a:ext cx="381610" cy="248848"/>
            </a:xfrm>
            <a:prstGeom prst="triangle">
              <a:avLst/>
            </a:prstGeom>
            <a:solidFill>
              <a:schemeClr val="bg1">
                <a:lumMod val="85000"/>
              </a:schemeClr>
            </a:solidFill>
            <a:ln w="47625">
              <a:solidFill>
                <a:schemeClr val="lt1">
                  <a:hueOff val="0"/>
                  <a:satOff val="0"/>
                  <a:lumOff val="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463106"/>
              <a:endParaRPr lang="en-US" sz="1050" dirty="0">
                <a:solidFill>
                  <a:prstClr val="black"/>
                </a:solidFill>
                <a:latin typeface="Georgia"/>
              </a:endParaRPr>
            </a:p>
          </p:txBody>
        </p:sp>
        <p:sp>
          <p:nvSpPr>
            <p:cNvPr id="124" name="Isosceles Triangle 3"/>
            <p:cNvSpPr/>
            <p:nvPr/>
          </p:nvSpPr>
          <p:spPr>
            <a:xfrm rot="16200000">
              <a:off x="13487836" y="6068852"/>
              <a:ext cx="381610" cy="248848"/>
            </a:xfrm>
            <a:prstGeom prst="triangle">
              <a:avLst/>
            </a:prstGeom>
            <a:solidFill>
              <a:schemeClr val="bg1">
                <a:lumMod val="85000"/>
              </a:schemeClr>
            </a:solidFill>
            <a:ln w="47625">
              <a:solidFill>
                <a:schemeClr val="lt1">
                  <a:hueOff val="0"/>
                  <a:satOff val="0"/>
                  <a:lumOff val="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463106"/>
              <a:endParaRPr lang="en-US" sz="1050" dirty="0">
                <a:solidFill>
                  <a:prstClr val="black"/>
                </a:solidFill>
                <a:latin typeface="Georgia"/>
              </a:endParaRPr>
            </a:p>
          </p:txBody>
        </p:sp>
      </p:grpSp>
      <p:sp>
        <p:nvSpPr>
          <p:cNvPr id="127" name="Right Arrow 126"/>
          <p:cNvSpPr>
            <a:spLocks noChangeAspect="1"/>
          </p:cNvSpPr>
          <p:nvPr/>
        </p:nvSpPr>
        <p:spPr>
          <a:xfrm rot="16200000">
            <a:off x="1694495" y="2725107"/>
            <a:ext cx="346714" cy="382902"/>
          </a:xfrm>
          <a:prstGeom prst="rightArrow">
            <a:avLst/>
          </a:prstGeom>
          <a:solidFill>
            <a:srgbClr val="FFFFFF">
              <a:alpha val="89804"/>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63106"/>
            <a:endParaRPr lang="en-US" sz="1000" dirty="0">
              <a:solidFill>
                <a:prstClr val="black"/>
              </a:solidFill>
              <a:latin typeface="Georgia"/>
            </a:endParaRPr>
          </a:p>
        </p:txBody>
      </p:sp>
      <p:sp>
        <p:nvSpPr>
          <p:cNvPr id="132" name="Rectangle 131"/>
          <p:cNvSpPr/>
          <p:nvPr/>
        </p:nvSpPr>
        <p:spPr>
          <a:xfrm>
            <a:off x="434600" y="3201812"/>
            <a:ext cx="885472" cy="2813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0" rIns="0" bIns="0" rtlCol="0" anchor="t"/>
          <a:lstStyle/>
          <a:p>
            <a:pPr algn="ctr" defTabSz="403437">
              <a:lnSpc>
                <a:spcPts val="1271"/>
              </a:lnSpc>
              <a:defRPr/>
            </a:pPr>
            <a:r>
              <a:rPr lang="en-US" sz="1000" b="1" dirty="0">
                <a:solidFill>
                  <a:srgbClr val="263746"/>
                </a:solidFill>
                <a:latin typeface="Georgia"/>
              </a:rPr>
              <a:t>Analysts</a:t>
            </a:r>
          </a:p>
        </p:txBody>
      </p:sp>
      <p:sp>
        <p:nvSpPr>
          <p:cNvPr id="134" name="Rectangle 133"/>
          <p:cNvSpPr/>
          <p:nvPr/>
        </p:nvSpPr>
        <p:spPr>
          <a:xfrm>
            <a:off x="2176484" y="3201813"/>
            <a:ext cx="831273" cy="2343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0" rIns="0" bIns="0" rtlCol="0" anchor="t"/>
          <a:lstStyle/>
          <a:p>
            <a:pPr algn="ctr" defTabSz="403437">
              <a:lnSpc>
                <a:spcPts val="1271"/>
              </a:lnSpc>
              <a:defRPr/>
            </a:pPr>
            <a:r>
              <a:rPr lang="en-US" sz="1000" b="1" dirty="0">
                <a:solidFill>
                  <a:srgbClr val="263746"/>
                </a:solidFill>
                <a:latin typeface="Georgia"/>
              </a:rPr>
              <a:t>Portfolio </a:t>
            </a:r>
          </a:p>
          <a:p>
            <a:pPr algn="ctr" defTabSz="403437">
              <a:lnSpc>
                <a:spcPts val="1271"/>
              </a:lnSpc>
              <a:defRPr/>
            </a:pPr>
            <a:r>
              <a:rPr lang="en-US" sz="1000" b="1" dirty="0">
                <a:solidFill>
                  <a:srgbClr val="263746"/>
                </a:solidFill>
                <a:latin typeface="Georgia"/>
              </a:rPr>
              <a:t>Managers</a:t>
            </a:r>
          </a:p>
        </p:txBody>
      </p:sp>
      <p:sp>
        <p:nvSpPr>
          <p:cNvPr id="136" name="Rectangle 135"/>
          <p:cNvSpPr/>
          <p:nvPr/>
        </p:nvSpPr>
        <p:spPr>
          <a:xfrm>
            <a:off x="1308800" y="4745156"/>
            <a:ext cx="831274" cy="2813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0" rIns="0" bIns="0" rtlCol="0" anchor="t"/>
          <a:lstStyle/>
          <a:p>
            <a:pPr algn="ctr" defTabSz="403437">
              <a:lnSpc>
                <a:spcPts val="1271"/>
              </a:lnSpc>
              <a:defRPr/>
            </a:pPr>
            <a:r>
              <a:rPr lang="en-US" sz="1000" b="1" dirty="0">
                <a:solidFill>
                  <a:srgbClr val="263746"/>
                </a:solidFill>
                <a:latin typeface="Georgia"/>
              </a:rPr>
              <a:t>RI Team</a:t>
            </a:r>
          </a:p>
        </p:txBody>
      </p:sp>
      <p:sp>
        <p:nvSpPr>
          <p:cNvPr id="7" name="TextBox 6">
            <a:extLst>
              <a:ext uri="{FF2B5EF4-FFF2-40B4-BE49-F238E27FC236}">
                <a16:creationId xmlns:a16="http://schemas.microsoft.com/office/drawing/2014/main" id="{662F5E25-1535-4648-9FDE-ED3262CAF945}"/>
              </a:ext>
            </a:extLst>
          </p:cNvPr>
          <p:cNvSpPr txBox="1"/>
          <p:nvPr/>
        </p:nvSpPr>
        <p:spPr>
          <a:xfrm>
            <a:off x="415637" y="5121159"/>
            <a:ext cx="8312727" cy="788818"/>
          </a:xfrm>
          <a:prstGeom prst="rect">
            <a:avLst/>
          </a:prstGeom>
          <a:solidFill>
            <a:schemeClr val="bg1">
              <a:lumMod val="95000"/>
            </a:schemeClr>
          </a:solidFill>
        </p:spPr>
        <p:txBody>
          <a:bodyPr wrap="square" lIns="166255" tIns="124691" rIns="166255" bIns="83127" rtlCol="0">
            <a:noAutofit/>
          </a:bodyPr>
          <a:lstStyle/>
          <a:p>
            <a:pPr marL="166256" indent="-166256" defTabSz="463106">
              <a:spcAft>
                <a:spcPts val="273"/>
              </a:spcAft>
              <a:buFont typeface="Arial" panose="020B0604020202020204" pitchFamily="34" charset="0"/>
              <a:buChar char="•"/>
            </a:pPr>
            <a:r>
              <a:rPr lang="en-US" sz="1091" dirty="0">
                <a:solidFill>
                  <a:srgbClr val="263746"/>
                </a:solidFill>
                <a:latin typeface="Georgia"/>
              </a:rPr>
              <a:t>Enhance investment outcomes by deepening ESG fluency and conviction among investment teams</a:t>
            </a:r>
          </a:p>
          <a:p>
            <a:pPr marL="166256" indent="-166256" defTabSz="463106">
              <a:spcAft>
                <a:spcPts val="273"/>
              </a:spcAft>
              <a:buFont typeface="Arial" panose="020B0604020202020204" pitchFamily="34" charset="0"/>
              <a:buChar char="•"/>
            </a:pPr>
            <a:r>
              <a:rPr lang="en-US" sz="1091" dirty="0">
                <a:solidFill>
                  <a:srgbClr val="263746"/>
                </a:solidFill>
                <a:latin typeface="Georgia"/>
              </a:rPr>
              <a:t>Develop and </a:t>
            </a:r>
            <a:r>
              <a:rPr lang="en-US" sz="1091">
                <a:solidFill>
                  <a:srgbClr val="263746"/>
                </a:solidFill>
                <a:latin typeface="Georgia"/>
              </a:rPr>
              <a:t>deploy ESG </a:t>
            </a:r>
            <a:r>
              <a:rPr lang="en-US" sz="1091" dirty="0">
                <a:solidFill>
                  <a:srgbClr val="263746"/>
                </a:solidFill>
                <a:latin typeface="Georgia"/>
              </a:rPr>
              <a:t>integration frameworks that are leveraged by portfolio managers and research analysts</a:t>
            </a:r>
          </a:p>
          <a:p>
            <a:pPr marL="166256" indent="-166256" defTabSz="463106">
              <a:spcAft>
                <a:spcPts val="273"/>
              </a:spcAft>
              <a:buFont typeface="Arial" panose="020B0604020202020204" pitchFamily="34" charset="0"/>
              <a:buChar char="•"/>
            </a:pPr>
            <a:r>
              <a:rPr lang="en-US" sz="1091" dirty="0">
                <a:solidFill>
                  <a:srgbClr val="263746"/>
                </a:solidFill>
                <a:latin typeface="Georgia"/>
              </a:rPr>
              <a:t>Provide investment teams with ESG training, tools, data, and reporting to strengthen investment decisions</a:t>
            </a:r>
          </a:p>
        </p:txBody>
      </p:sp>
      <p:cxnSp>
        <p:nvCxnSpPr>
          <p:cNvPr id="44" name="Straight Connector 43">
            <a:extLst>
              <a:ext uri="{FF2B5EF4-FFF2-40B4-BE49-F238E27FC236}">
                <a16:creationId xmlns:a16="http://schemas.microsoft.com/office/drawing/2014/main" id="{77C33E9B-8DB5-6F48-B099-937A4B63C7DC}"/>
              </a:ext>
            </a:extLst>
          </p:cNvPr>
          <p:cNvCxnSpPr>
            <a:cxnSpLocks/>
          </p:cNvCxnSpPr>
          <p:nvPr/>
        </p:nvCxnSpPr>
        <p:spPr>
          <a:xfrm>
            <a:off x="3164571" y="1489364"/>
            <a:ext cx="0" cy="3325091"/>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0258EF80-ACE1-3F42-A629-3C1C5C9BAA38}"/>
              </a:ext>
            </a:extLst>
          </p:cNvPr>
          <p:cNvCxnSpPr>
            <a:cxnSpLocks/>
          </p:cNvCxnSpPr>
          <p:nvPr/>
        </p:nvCxnSpPr>
        <p:spPr>
          <a:xfrm>
            <a:off x="5984636" y="1521893"/>
            <a:ext cx="0" cy="3325091"/>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 name="Straight Arrow Connector 3">
            <a:extLst>
              <a:ext uri="{FF2B5EF4-FFF2-40B4-BE49-F238E27FC236}">
                <a16:creationId xmlns:a16="http://schemas.microsoft.com/office/drawing/2014/main" id="{E3A34D91-0A2E-054F-B1FF-0124E0EB3D20}"/>
              </a:ext>
            </a:extLst>
          </p:cNvPr>
          <p:cNvCxnSpPr>
            <a:cxnSpLocks/>
          </p:cNvCxnSpPr>
          <p:nvPr/>
        </p:nvCxnSpPr>
        <p:spPr>
          <a:xfrm>
            <a:off x="1422259" y="2659624"/>
            <a:ext cx="604355" cy="0"/>
          </a:xfrm>
          <a:prstGeom prst="straightConnector1">
            <a:avLst/>
          </a:prstGeom>
          <a:ln w="25400">
            <a:solidFill>
              <a:schemeClr val="bg1">
                <a:lumMod val="75000"/>
              </a:schemeClr>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0E48ECA3-B7AF-7746-89F7-77219FC4C68E}"/>
              </a:ext>
            </a:extLst>
          </p:cNvPr>
          <p:cNvCxnSpPr>
            <a:cxnSpLocks/>
          </p:cNvCxnSpPr>
          <p:nvPr/>
        </p:nvCxnSpPr>
        <p:spPr>
          <a:xfrm>
            <a:off x="1013368" y="3547668"/>
            <a:ext cx="327309" cy="404927"/>
          </a:xfrm>
          <a:prstGeom prst="straightConnector1">
            <a:avLst/>
          </a:prstGeom>
          <a:ln w="25400">
            <a:solidFill>
              <a:schemeClr val="bg1">
                <a:lumMod val="75000"/>
              </a:schemeClr>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BE89EF92-2D01-304C-AAD1-D2F7ECE79949}"/>
              </a:ext>
            </a:extLst>
          </p:cNvPr>
          <p:cNvCxnSpPr>
            <a:cxnSpLocks/>
          </p:cNvCxnSpPr>
          <p:nvPr/>
        </p:nvCxnSpPr>
        <p:spPr>
          <a:xfrm flipH="1">
            <a:off x="2126272" y="3535925"/>
            <a:ext cx="313302" cy="428413"/>
          </a:xfrm>
          <a:prstGeom prst="straightConnector1">
            <a:avLst/>
          </a:prstGeom>
          <a:ln w="25400">
            <a:solidFill>
              <a:schemeClr val="bg1">
                <a:lumMod val="75000"/>
              </a:schemeClr>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8A6B9F4A-8759-0547-80AF-242A386F408A}"/>
              </a:ext>
            </a:extLst>
          </p:cNvPr>
          <p:cNvPicPr>
            <a:picLocks noChangeAspect="1"/>
          </p:cNvPicPr>
          <p:nvPr/>
        </p:nvPicPr>
        <p:blipFill>
          <a:blip r:embed="rId6"/>
          <a:stretch>
            <a:fillRect/>
          </a:stretch>
        </p:blipFill>
        <p:spPr>
          <a:xfrm>
            <a:off x="1456064" y="4011010"/>
            <a:ext cx="530686" cy="441173"/>
          </a:xfrm>
          <a:prstGeom prst="rect">
            <a:avLst/>
          </a:prstGeom>
        </p:spPr>
      </p:pic>
      <p:pic>
        <p:nvPicPr>
          <p:cNvPr id="11" name="Picture 10">
            <a:extLst>
              <a:ext uri="{FF2B5EF4-FFF2-40B4-BE49-F238E27FC236}">
                <a16:creationId xmlns:a16="http://schemas.microsoft.com/office/drawing/2014/main" id="{35295CEF-372B-C04C-84E4-46833EB98C9A}"/>
              </a:ext>
            </a:extLst>
          </p:cNvPr>
          <p:cNvPicPr>
            <a:picLocks noChangeAspect="1"/>
          </p:cNvPicPr>
          <p:nvPr/>
        </p:nvPicPr>
        <p:blipFill>
          <a:blip r:embed="rId7"/>
          <a:stretch>
            <a:fillRect/>
          </a:stretch>
        </p:blipFill>
        <p:spPr>
          <a:xfrm>
            <a:off x="2361349" y="2449721"/>
            <a:ext cx="431067" cy="536359"/>
          </a:xfrm>
          <a:prstGeom prst="rect">
            <a:avLst/>
          </a:prstGeom>
        </p:spPr>
      </p:pic>
      <p:pic>
        <p:nvPicPr>
          <p:cNvPr id="12" name="Picture 11">
            <a:extLst>
              <a:ext uri="{FF2B5EF4-FFF2-40B4-BE49-F238E27FC236}">
                <a16:creationId xmlns:a16="http://schemas.microsoft.com/office/drawing/2014/main" id="{E06CEAB4-9794-AF4C-B9F9-34660A348D50}"/>
              </a:ext>
            </a:extLst>
          </p:cNvPr>
          <p:cNvPicPr>
            <a:picLocks noChangeAspect="1"/>
          </p:cNvPicPr>
          <p:nvPr/>
        </p:nvPicPr>
        <p:blipFill>
          <a:blip r:embed="rId8"/>
          <a:stretch>
            <a:fillRect/>
          </a:stretch>
        </p:blipFill>
        <p:spPr>
          <a:xfrm>
            <a:off x="620966" y="2548859"/>
            <a:ext cx="512753" cy="384054"/>
          </a:xfrm>
          <a:prstGeom prst="rect">
            <a:avLst/>
          </a:prstGeom>
        </p:spPr>
      </p:pic>
    </p:spTree>
    <p:extLst>
      <p:ext uri="{BB962C8B-B14F-4D97-AF65-F5344CB8AC3E}">
        <p14:creationId xmlns:p14="http://schemas.microsoft.com/office/powerpoint/2010/main" val="2008626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000" dirty="0"/>
              <a:t>The Investor Perspective </a:t>
            </a:r>
          </a:p>
        </p:txBody>
      </p:sp>
      <p:sp>
        <p:nvSpPr>
          <p:cNvPr id="4" name="Footer Placeholder 3"/>
          <p:cNvSpPr>
            <a:spLocks noGrp="1"/>
          </p:cNvSpPr>
          <p:nvPr>
            <p:ph type="ftr" sz="quarter" idx="4294967295"/>
          </p:nvPr>
        </p:nvSpPr>
        <p:spPr>
          <a:xfrm>
            <a:off x="2590800" y="6480175"/>
            <a:ext cx="6553200" cy="365125"/>
          </a:xfrm>
        </p:spPr>
        <p:txBody>
          <a:bodyPr/>
          <a:lstStyle/>
          <a:p>
            <a:r>
              <a:rPr lang="en-US"/>
              <a:t>ESG Developments Outside the United States</a:t>
            </a:r>
            <a:endParaRPr lang="en-US" dirty="0"/>
          </a:p>
        </p:txBody>
      </p:sp>
      <p:sp>
        <p:nvSpPr>
          <p:cNvPr id="5" name="Slide Number Placeholder 4"/>
          <p:cNvSpPr>
            <a:spLocks noGrp="1"/>
          </p:cNvSpPr>
          <p:nvPr>
            <p:ph type="sldNum" sz="quarter" idx="4294967295"/>
          </p:nvPr>
        </p:nvSpPr>
        <p:spPr>
          <a:xfrm>
            <a:off x="8196263" y="6477000"/>
            <a:ext cx="947737" cy="365125"/>
          </a:xfrm>
        </p:spPr>
        <p:txBody>
          <a:bodyPr/>
          <a:lstStyle/>
          <a:p>
            <a:fld id="{423ACDEF-398B-4923-BAF3-0AF17CFC972B}" type="slidenum">
              <a:rPr lang="en-US" smtClean="0"/>
              <a:t>9</a:t>
            </a:fld>
            <a:endParaRPr lang="en-US" dirty="0"/>
          </a:p>
        </p:txBody>
      </p:sp>
      <p:sp>
        <p:nvSpPr>
          <p:cNvPr id="6" name="Date Placeholder 5"/>
          <p:cNvSpPr>
            <a:spLocks noGrp="1"/>
          </p:cNvSpPr>
          <p:nvPr>
            <p:ph type="dt" sz="half" idx="4294967295"/>
          </p:nvPr>
        </p:nvSpPr>
        <p:spPr>
          <a:xfrm>
            <a:off x="0" y="6480175"/>
            <a:ext cx="1317625" cy="365125"/>
          </a:xfrm>
        </p:spPr>
        <p:txBody>
          <a:bodyPr/>
          <a:lstStyle/>
          <a:p>
            <a:r>
              <a:rPr lang="en-US"/>
              <a:t>October 28, 2022</a:t>
            </a:r>
            <a:endParaRPr lang="en-US" dirty="0"/>
          </a:p>
        </p:txBody>
      </p:sp>
    </p:spTree>
    <p:extLst>
      <p:ext uri="{BB962C8B-B14F-4D97-AF65-F5344CB8AC3E}">
        <p14:creationId xmlns:p14="http://schemas.microsoft.com/office/powerpoint/2010/main" val="364854031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4.11.27"/>
  <p:tag name="AS_TITLE" val="Aspose.Slides for .NET 4.0"/>
  <p:tag name="AS_VERSION" val="14.10.0.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188&quot;&gt;&lt;property id=&quot;20148&quot; value=&quot;5&quot;/&gt;&lt;property id=&quot;20300&quot; value=&quot;Slide 3&quot;/&gt;&lt;property id=&quot;20307&quot; value=&quot;264&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HIDDENSTRINGTEXTBOXRECOMMANDATION" val="HiddenStringTextBoxRecommandation"/>
</p:tagLst>
</file>

<file path=ppt/tags/tag5.xml><?xml version="1.0" encoding="utf-8"?>
<p:tagLst xmlns:a="http://schemas.openxmlformats.org/drawingml/2006/main" xmlns:r="http://schemas.openxmlformats.org/officeDocument/2006/relationships" xmlns:p="http://schemas.openxmlformats.org/presentationml/2006/main">
  <p:tag name="DATACLASSIFICATIONTEXTBOXDEFAULTNAME123" val="DataClassificationTextBoxDefaultName123"/>
</p:tagLst>
</file>

<file path=ppt/theme/theme1.xml><?xml version="1.0" encoding="utf-8"?>
<a:theme xmlns:a="http://schemas.openxmlformats.org/drawingml/2006/main" name="Office Theme">
  <a:themeElements>
    <a:clrScheme name="Custom 29">
      <a:dk1>
        <a:srgbClr val="414042"/>
      </a:dk1>
      <a:lt1>
        <a:sysClr val="window" lastClr="FFFFFF"/>
      </a:lt1>
      <a:dk2>
        <a:srgbClr val="9B9A9A"/>
      </a:dk2>
      <a:lt2>
        <a:srgbClr val="EEECE1"/>
      </a:lt2>
      <a:accent1>
        <a:srgbClr val="60C3DA"/>
      </a:accent1>
      <a:accent2>
        <a:srgbClr val="00395C"/>
      </a:accent2>
      <a:accent3>
        <a:srgbClr val="EB602B"/>
      </a:accent3>
      <a:accent4>
        <a:srgbClr val="FFE524"/>
      </a:accent4>
      <a:accent5>
        <a:srgbClr val="92D6E6"/>
      </a:accent5>
      <a:accent6>
        <a:srgbClr val="F79646"/>
      </a:accent6>
      <a:hlink>
        <a:srgbClr val="0000FF"/>
      </a:hlink>
      <a:folHlink>
        <a:srgbClr val="800080"/>
      </a:folHlink>
    </a:clrScheme>
    <a:fontScheme name="Custom 11">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600" dirty="0">
            <a:solidFill>
              <a:srgbClr val="EB602B"/>
            </a:solidFill>
          </a:defRPr>
        </a:defPPr>
      </a:lstStyle>
    </a:txDef>
  </a:objectDefaults>
  <a:extraClrSchemeLst/>
  <a:extLst>
    <a:ext uri="{05A4C25C-085E-4340-85A3-A5531E510DB2}">
      <thm15:themeFamily xmlns:thm15="http://schemas.microsoft.com/office/thememl/2012/main" name="Presentation Template - 05-07-19-EBS-standard.pptx" id="{3E5CC4D1-74BA-464C-B45B-74A573F1F278}" vid="{B5BA576F-A374-4866-ABCA-473281869B34}"/>
    </a:ext>
  </a:extLst>
</a:theme>
</file>

<file path=ppt/theme/theme2.xml><?xml version="1.0" encoding="utf-8"?>
<a:theme xmlns:a="http://schemas.openxmlformats.org/drawingml/2006/main" name="2_Office Theme">
  <a:themeElements>
    <a:clrScheme name="Custom 29">
      <a:dk1>
        <a:srgbClr val="414042"/>
      </a:dk1>
      <a:lt1>
        <a:sysClr val="window" lastClr="FFFFFF"/>
      </a:lt1>
      <a:dk2>
        <a:srgbClr val="9B9A9A"/>
      </a:dk2>
      <a:lt2>
        <a:srgbClr val="EEECE1"/>
      </a:lt2>
      <a:accent1>
        <a:srgbClr val="60C3DA"/>
      </a:accent1>
      <a:accent2>
        <a:srgbClr val="00395C"/>
      </a:accent2>
      <a:accent3>
        <a:srgbClr val="EB602B"/>
      </a:accent3>
      <a:accent4>
        <a:srgbClr val="FFE524"/>
      </a:accent4>
      <a:accent5>
        <a:srgbClr val="92D6E6"/>
      </a:accent5>
      <a:accent6>
        <a:srgbClr val="F79646"/>
      </a:accent6>
      <a:hlink>
        <a:srgbClr val="0000FF"/>
      </a:hlink>
      <a:folHlink>
        <a:srgbClr val="800080"/>
      </a:folHlink>
    </a:clrScheme>
    <a:fontScheme name="Custom 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600" dirty="0">
            <a:solidFill>
              <a:srgbClr val="EB602B"/>
            </a:solidFill>
          </a:defRPr>
        </a:defPPr>
      </a:lstStyle>
    </a:txDef>
  </a:objectDefaults>
  <a:extraClrSchemeLst/>
  <a:extLst>
    <a:ext uri="{05A4C25C-085E-4340-85A3-A5531E510DB2}">
      <thm15:themeFamily xmlns:thm15="http://schemas.microsoft.com/office/thememl/2012/main" name="Firm Presentation Template - 01-20-2.potx" id="{0F1F0EA9-AB82-411B-8125-DE3BDC6134B8}" vid="{D09D1622-334A-44E4-A422-9315E083ABC1}"/>
    </a:ext>
  </a:extLst>
</a:theme>
</file>

<file path=ppt/theme/theme3.xml><?xml version="1.0" encoding="utf-8"?>
<a:theme xmlns:a="http://schemas.openxmlformats.org/drawingml/2006/main" name="2017_Nuveen_PPT_Onscreen">
  <a:themeElements>
    <a:clrScheme name="Nuveen 2017">
      <a:dk1>
        <a:sysClr val="windowText" lastClr="000000"/>
      </a:dk1>
      <a:lt1>
        <a:sysClr val="window" lastClr="FFFFFF"/>
      </a:lt1>
      <a:dk2>
        <a:srgbClr val="263746"/>
      </a:dk2>
      <a:lt2>
        <a:srgbClr val="008FBE"/>
      </a:lt2>
      <a:accent1>
        <a:srgbClr val="008FBE"/>
      </a:accent1>
      <a:accent2>
        <a:srgbClr val="075156"/>
      </a:accent2>
      <a:accent3>
        <a:srgbClr val="00AD97"/>
      </a:accent3>
      <a:accent4>
        <a:srgbClr val="6EAFBD"/>
      </a:accent4>
      <a:accent5>
        <a:srgbClr val="25B34B"/>
      </a:accent5>
      <a:accent6>
        <a:srgbClr val="C3D62E"/>
      </a:accent6>
      <a:hlink>
        <a:srgbClr val="2B8B9D"/>
      </a:hlink>
      <a:folHlink>
        <a:srgbClr val="00B097"/>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spcAft>
            <a:spcPts val="600"/>
          </a:spcAft>
          <a:defRPr sz="2000" dirty="0" err="1" smtClean="0">
            <a:solidFill>
              <a:schemeClr val="bg2"/>
            </a:solidFill>
          </a:defRPr>
        </a:defPPr>
      </a:lstStyle>
    </a:txDef>
  </a:objectDefaults>
  <a:extraClrSchemeLst/>
  <a:extLst>
    <a:ext uri="{05A4C25C-085E-4340-85A3-A5531E510DB2}">
      <thm15:themeFamily xmlns:thm15="http://schemas.microsoft.com/office/thememl/2012/main" name="2017_Nuveen_PPT_Onscreen.potx" id="{196601DE-38E0-41B7-9754-FAD2EE04D059}" vid="{C507750E-3849-42A7-B99B-BD106287085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emplate>
  <TotalTime>0</TotalTime>
  <Words>2245</Words>
  <Application>Microsoft Office PowerPoint</Application>
  <PresentationFormat>On-screen Show (4:3)</PresentationFormat>
  <Paragraphs>263</Paragraphs>
  <Slides>21</Slides>
  <Notes>4</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21</vt:i4>
      </vt:variant>
    </vt:vector>
  </HeadingPairs>
  <TitlesOfParts>
    <vt:vector size="32" baseType="lpstr">
      <vt:lpstr>Arial</vt:lpstr>
      <vt:lpstr>Arial Narrow</vt:lpstr>
      <vt:lpstr>Calibri</vt:lpstr>
      <vt:lpstr>Georgia</vt:lpstr>
      <vt:lpstr>Trade Gothic LT Std</vt:lpstr>
      <vt:lpstr>Webdings</vt:lpstr>
      <vt:lpstr>Wingdings</vt:lpstr>
      <vt:lpstr>Office Theme</vt:lpstr>
      <vt:lpstr>2_Office Theme</vt:lpstr>
      <vt:lpstr>2017_Nuveen_PPT_Onscreen</vt:lpstr>
      <vt:lpstr>think-cell Slide</vt:lpstr>
      <vt:lpstr>ESG Developments Outside the  United States</vt:lpstr>
      <vt:lpstr>AGENDA</vt:lpstr>
      <vt:lpstr>Global Distribution Trends: ESG</vt:lpstr>
      <vt:lpstr>Global Distribution Trends: ESG</vt:lpstr>
      <vt:lpstr>The Asset Manager Perspective</vt:lpstr>
      <vt:lpstr>Responsible investing at Nuveen</vt:lpstr>
      <vt:lpstr>Putting responsible investing into action</vt:lpstr>
      <vt:lpstr>Nuveen’s approach to ESG integration</vt:lpstr>
      <vt:lpstr>The Investor Perspective </vt:lpstr>
      <vt:lpstr>The Regulatory Landscape </vt:lpstr>
      <vt:lpstr>EU ESG Regulatory Framework</vt:lpstr>
      <vt:lpstr> EU Disclosure Regulation</vt:lpstr>
      <vt:lpstr> EU Disclosure Regulation</vt:lpstr>
      <vt:lpstr> EU Disclosure Regulation: Sustainability Risks</vt:lpstr>
      <vt:lpstr>EU Disclosure Regulation: Sustainability Risks</vt:lpstr>
      <vt:lpstr>EU Disclosure Regulation: Light Green Products </vt:lpstr>
      <vt:lpstr>EU Disclosure Regulation: Light Green Products</vt:lpstr>
      <vt:lpstr>EU Disclosure Regulation: Dark Green Products</vt:lpstr>
      <vt:lpstr>EU Disclosure Regulation: Dark Green Products</vt:lpstr>
      <vt:lpstr>ESG Market Trends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1900-01-01T05:00:00Z</cp:lastPrinted>
  <dcterms:created xsi:type="dcterms:W3CDTF">1900-01-01T05:00:00Z</dcterms:created>
  <dcterms:modified xsi:type="dcterms:W3CDTF">2022-10-24T13:42:46Z</dcterms:modified>
</cp:coreProperties>
</file>